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85" r:id="rId3"/>
    <p:sldMasterId id="2147483697" r:id="rId4"/>
  </p:sldMasterIdLst>
  <p:notesMasterIdLst>
    <p:notesMasterId r:id="rId41"/>
  </p:notesMasterIdLst>
  <p:sldIdLst>
    <p:sldId id="281" r:id="rId5"/>
    <p:sldId id="389" r:id="rId6"/>
    <p:sldId id="390" r:id="rId7"/>
    <p:sldId id="391" r:id="rId8"/>
    <p:sldId id="392" r:id="rId9"/>
    <p:sldId id="466" r:id="rId10"/>
    <p:sldId id="396" r:id="rId11"/>
    <p:sldId id="409" r:id="rId12"/>
    <p:sldId id="398" r:id="rId13"/>
    <p:sldId id="410" r:id="rId14"/>
    <p:sldId id="411" r:id="rId15"/>
    <p:sldId id="412" r:id="rId16"/>
    <p:sldId id="435" r:id="rId17"/>
    <p:sldId id="484" r:id="rId18"/>
    <p:sldId id="413" r:id="rId19"/>
    <p:sldId id="436" r:id="rId20"/>
    <p:sldId id="467" r:id="rId21"/>
    <p:sldId id="468" r:id="rId22"/>
    <p:sldId id="469" r:id="rId23"/>
    <p:sldId id="470" r:id="rId24"/>
    <p:sldId id="471" r:id="rId25"/>
    <p:sldId id="472" r:id="rId26"/>
    <p:sldId id="473" r:id="rId27"/>
    <p:sldId id="400" r:id="rId28"/>
    <p:sldId id="401" r:id="rId29"/>
    <p:sldId id="402" r:id="rId30"/>
    <p:sldId id="403" r:id="rId31"/>
    <p:sldId id="404" r:id="rId32"/>
    <p:sldId id="483" r:id="rId33"/>
    <p:sldId id="457" r:id="rId34"/>
    <p:sldId id="458" r:id="rId35"/>
    <p:sldId id="459" r:id="rId36"/>
    <p:sldId id="460" r:id="rId37"/>
    <p:sldId id="461" r:id="rId38"/>
    <p:sldId id="397" r:id="rId39"/>
    <p:sldId id="280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BCAF"/>
    <a:srgbClr val="0070C0"/>
    <a:srgbClr val="C5DDEB"/>
    <a:srgbClr val="2390CD"/>
    <a:srgbClr val="EF483E"/>
    <a:srgbClr val="B3EC18"/>
    <a:srgbClr val="B0DEEB"/>
    <a:srgbClr val="FF3300"/>
    <a:srgbClr val="F6A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0" y="8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7DD20-1791-4216-9B51-6614B0EDFEF5}" type="datetimeFigureOut">
              <a:rPr lang="zh-CN" altLang="en-US" smtClean="0"/>
              <a:t>2018/3/6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5F1E3-526A-44B2-9DDE-5955B84EC7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TextBox 3"/>
          <p:cNvSpPr>
            <a:spLocks noChangeArrowheads="1"/>
          </p:cNvSpPr>
          <p:nvPr userDrawn="1"/>
        </p:nvSpPr>
        <p:spPr bwMode="auto">
          <a:xfrm>
            <a:off x="3644343" y="3729370"/>
            <a:ext cx="15696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rPr>
              <a:t>THANKS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68" y="2238233"/>
            <a:ext cx="1583139" cy="14857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3732843"/>
            <a:ext cx="9144000" cy="1402519"/>
          </a:xfrm>
          <a:prstGeom prst="rect">
            <a:avLst/>
          </a:prstGeom>
          <a:solidFill>
            <a:srgbClr val="B3EC18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100" dirty="0">
              <a:solidFill>
                <a:srgbClr val="B3EC1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461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01765" y="650954"/>
            <a:ext cx="8195416" cy="5284788"/>
            <a:chOff x="669018" y="650953"/>
            <a:chExt cx="10927221" cy="5284788"/>
          </a:xfrm>
          <a:solidFill>
            <a:srgbClr val="E2E2E2"/>
          </a:solidFill>
        </p:grpSpPr>
        <p:grpSp>
          <p:nvGrpSpPr>
            <p:cNvPr id="12" name="组合 11"/>
            <p:cNvGrpSpPr/>
            <p:nvPr userDrawn="1"/>
          </p:nvGrpSpPr>
          <p:grpSpPr>
            <a:xfrm>
              <a:off x="3626531" y="650953"/>
              <a:ext cx="339725" cy="473075"/>
              <a:chOff x="3626531" y="650953"/>
              <a:chExt cx="339725" cy="473075"/>
            </a:xfrm>
            <a:grpFill/>
          </p:grpSpPr>
          <p:sp>
            <p:nvSpPr>
              <p:cNvPr id="246" name="Freeform 10"/>
              <p:cNvSpPr/>
              <p:nvPr/>
            </p:nvSpPr>
            <p:spPr bwMode="auto">
              <a:xfrm>
                <a:off x="3691618" y="650953"/>
                <a:ext cx="203200" cy="473075"/>
              </a:xfrm>
              <a:custGeom>
                <a:avLst/>
                <a:gdLst>
                  <a:gd name="T0" fmla="*/ 14 w 32"/>
                  <a:gd name="T1" fmla="*/ 0 h 74"/>
                  <a:gd name="T2" fmla="*/ 11 w 32"/>
                  <a:gd name="T3" fmla="*/ 3 h 74"/>
                  <a:gd name="T4" fmla="*/ 11 w 32"/>
                  <a:gd name="T5" fmla="*/ 21 h 74"/>
                  <a:gd name="T6" fmla="*/ 0 w 32"/>
                  <a:gd name="T7" fmla="*/ 21 h 74"/>
                  <a:gd name="T8" fmla="*/ 0 w 32"/>
                  <a:gd name="T9" fmla="*/ 28 h 74"/>
                  <a:gd name="T10" fmla="*/ 4 w 32"/>
                  <a:gd name="T11" fmla="*/ 31 h 74"/>
                  <a:gd name="T12" fmla="*/ 11 w 32"/>
                  <a:gd name="T13" fmla="*/ 31 h 74"/>
                  <a:gd name="T14" fmla="*/ 11 w 32"/>
                  <a:gd name="T15" fmla="*/ 42 h 74"/>
                  <a:gd name="T16" fmla="*/ 4 w 32"/>
                  <a:gd name="T17" fmla="*/ 42 h 74"/>
                  <a:gd name="T18" fmla="*/ 0 w 32"/>
                  <a:gd name="T19" fmla="*/ 45 h 74"/>
                  <a:gd name="T20" fmla="*/ 0 w 32"/>
                  <a:gd name="T21" fmla="*/ 53 h 74"/>
                  <a:gd name="T22" fmla="*/ 11 w 32"/>
                  <a:gd name="T23" fmla="*/ 53 h 74"/>
                  <a:gd name="T24" fmla="*/ 11 w 32"/>
                  <a:gd name="T25" fmla="*/ 70 h 74"/>
                  <a:gd name="T26" fmla="*/ 14 w 32"/>
                  <a:gd name="T27" fmla="*/ 74 h 74"/>
                  <a:gd name="T28" fmla="*/ 18 w 32"/>
                  <a:gd name="T29" fmla="*/ 74 h 74"/>
                  <a:gd name="T30" fmla="*/ 21 w 32"/>
                  <a:gd name="T31" fmla="*/ 70 h 74"/>
                  <a:gd name="T32" fmla="*/ 21 w 32"/>
                  <a:gd name="T33" fmla="*/ 63 h 74"/>
                  <a:gd name="T34" fmla="*/ 28 w 32"/>
                  <a:gd name="T35" fmla="*/ 63 h 74"/>
                  <a:gd name="T36" fmla="*/ 32 w 32"/>
                  <a:gd name="T37" fmla="*/ 60 h 74"/>
                  <a:gd name="T38" fmla="*/ 32 w 32"/>
                  <a:gd name="T39" fmla="*/ 53 h 74"/>
                  <a:gd name="T40" fmla="*/ 21 w 32"/>
                  <a:gd name="T41" fmla="*/ 53 h 74"/>
                  <a:gd name="T42" fmla="*/ 21 w 32"/>
                  <a:gd name="T43" fmla="*/ 42 h 74"/>
                  <a:gd name="T44" fmla="*/ 32 w 32"/>
                  <a:gd name="T45" fmla="*/ 42 h 74"/>
                  <a:gd name="T46" fmla="*/ 32 w 32"/>
                  <a:gd name="T47" fmla="*/ 31 h 74"/>
                  <a:gd name="T48" fmla="*/ 21 w 32"/>
                  <a:gd name="T49" fmla="*/ 31 h 74"/>
                  <a:gd name="T50" fmla="*/ 21 w 32"/>
                  <a:gd name="T51" fmla="*/ 21 h 74"/>
                  <a:gd name="T52" fmla="*/ 32 w 32"/>
                  <a:gd name="T53" fmla="*/ 21 h 74"/>
                  <a:gd name="T54" fmla="*/ 32 w 32"/>
                  <a:gd name="T55" fmla="*/ 14 h 74"/>
                  <a:gd name="T56" fmla="*/ 28 w 32"/>
                  <a:gd name="T57" fmla="*/ 10 h 74"/>
                  <a:gd name="T58" fmla="*/ 21 w 32"/>
                  <a:gd name="T59" fmla="*/ 10 h 74"/>
                  <a:gd name="T60" fmla="*/ 21 w 32"/>
                  <a:gd name="T61" fmla="*/ 3 h 74"/>
                  <a:gd name="T62" fmla="*/ 18 w 32"/>
                  <a:gd name="T63" fmla="*/ 0 h 74"/>
                  <a:gd name="T64" fmla="*/ 14 w 32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4" y="0"/>
                    </a:moveTo>
                    <a:cubicBezTo>
                      <a:pt x="12" y="0"/>
                      <a:pt x="11" y="1"/>
                      <a:pt x="11" y="3"/>
                    </a:cubicBezTo>
                    <a:cubicBezTo>
                      <a:pt x="11" y="9"/>
                      <a:pt x="11" y="15"/>
                      <a:pt x="11" y="21"/>
                    </a:cubicBezTo>
                    <a:cubicBezTo>
                      <a:pt x="7" y="21"/>
                      <a:pt x="4" y="21"/>
                      <a:pt x="0" y="21"/>
                    </a:cubicBezTo>
                    <a:cubicBezTo>
                      <a:pt x="0" y="23"/>
                      <a:pt x="0" y="25"/>
                      <a:pt x="0" y="28"/>
                    </a:cubicBezTo>
                    <a:cubicBezTo>
                      <a:pt x="0" y="30"/>
                      <a:pt x="1" y="31"/>
                      <a:pt x="4" y="31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1" y="35"/>
                      <a:pt x="11" y="38"/>
                      <a:pt x="11" y="42"/>
                    </a:cubicBezTo>
                    <a:cubicBezTo>
                      <a:pt x="8" y="42"/>
                      <a:pt x="6" y="42"/>
                      <a:pt x="4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0" y="48"/>
                      <a:pt x="0" y="50"/>
                      <a:pt x="0" y="53"/>
                    </a:cubicBezTo>
                    <a:cubicBezTo>
                      <a:pt x="4" y="53"/>
                      <a:pt x="7" y="53"/>
                      <a:pt x="11" y="53"/>
                    </a:cubicBezTo>
                    <a:cubicBezTo>
                      <a:pt x="11" y="58"/>
                      <a:pt x="11" y="64"/>
                      <a:pt x="11" y="70"/>
                    </a:cubicBezTo>
                    <a:cubicBezTo>
                      <a:pt x="11" y="73"/>
                      <a:pt x="12" y="74"/>
                      <a:pt x="14" y="74"/>
                    </a:cubicBezTo>
                    <a:cubicBezTo>
                      <a:pt x="15" y="74"/>
                      <a:pt x="17" y="74"/>
                      <a:pt x="18" y="74"/>
                    </a:cubicBezTo>
                    <a:cubicBezTo>
                      <a:pt x="20" y="74"/>
                      <a:pt x="21" y="73"/>
                      <a:pt x="21" y="70"/>
                    </a:cubicBezTo>
                    <a:cubicBezTo>
                      <a:pt x="21" y="68"/>
                      <a:pt x="21" y="66"/>
                      <a:pt x="21" y="63"/>
                    </a:cubicBezTo>
                    <a:cubicBezTo>
                      <a:pt x="24" y="63"/>
                      <a:pt x="26" y="63"/>
                      <a:pt x="28" y="63"/>
                    </a:cubicBezTo>
                    <a:cubicBezTo>
                      <a:pt x="31" y="63"/>
                      <a:pt x="32" y="62"/>
                      <a:pt x="32" y="60"/>
                    </a:cubicBezTo>
                    <a:cubicBezTo>
                      <a:pt x="32" y="57"/>
                      <a:pt x="32" y="55"/>
                      <a:pt x="32" y="53"/>
                    </a:cubicBezTo>
                    <a:cubicBezTo>
                      <a:pt x="28" y="53"/>
                      <a:pt x="25" y="53"/>
                      <a:pt x="21" y="53"/>
                    </a:cubicBezTo>
                    <a:cubicBezTo>
                      <a:pt x="21" y="49"/>
                      <a:pt x="21" y="45"/>
                      <a:pt x="21" y="42"/>
                    </a:cubicBezTo>
                    <a:cubicBezTo>
                      <a:pt x="25" y="42"/>
                      <a:pt x="28" y="42"/>
                      <a:pt x="32" y="42"/>
                    </a:cubicBezTo>
                    <a:cubicBezTo>
                      <a:pt x="32" y="38"/>
                      <a:pt x="32" y="35"/>
                      <a:pt x="32" y="31"/>
                    </a:cubicBezTo>
                    <a:cubicBezTo>
                      <a:pt x="28" y="31"/>
                      <a:pt x="25" y="31"/>
                      <a:pt x="21" y="31"/>
                    </a:cubicBezTo>
                    <a:cubicBezTo>
                      <a:pt x="21" y="28"/>
                      <a:pt x="21" y="24"/>
                      <a:pt x="21" y="21"/>
                    </a:cubicBezTo>
                    <a:cubicBezTo>
                      <a:pt x="25" y="21"/>
                      <a:pt x="28" y="21"/>
                      <a:pt x="32" y="21"/>
                    </a:cubicBezTo>
                    <a:cubicBezTo>
                      <a:pt x="32" y="18"/>
                      <a:pt x="32" y="16"/>
                      <a:pt x="32" y="14"/>
                    </a:cubicBezTo>
                    <a:cubicBezTo>
                      <a:pt x="32" y="11"/>
                      <a:pt x="31" y="10"/>
                      <a:pt x="28" y="10"/>
                    </a:cubicBezTo>
                    <a:cubicBezTo>
                      <a:pt x="26" y="10"/>
                      <a:pt x="24" y="10"/>
                      <a:pt x="21" y="10"/>
                    </a:cubicBezTo>
                    <a:cubicBezTo>
                      <a:pt x="21" y="8"/>
                      <a:pt x="21" y="5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17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1"/>
              <p:cNvSpPr/>
              <p:nvPr/>
            </p:nvSpPr>
            <p:spPr bwMode="auto">
              <a:xfrm>
                <a:off x="3894818" y="785891"/>
                <a:ext cx="71438" cy="63500"/>
              </a:xfrm>
              <a:custGeom>
                <a:avLst/>
                <a:gdLst>
                  <a:gd name="T0" fmla="*/ 11 w 11"/>
                  <a:gd name="T1" fmla="*/ 3 h 10"/>
                  <a:gd name="T2" fmla="*/ 7 w 11"/>
                  <a:gd name="T3" fmla="*/ 0 h 10"/>
                  <a:gd name="T4" fmla="*/ 0 w 11"/>
                  <a:gd name="T5" fmla="*/ 0 h 10"/>
                  <a:gd name="T6" fmla="*/ 0 w 11"/>
                  <a:gd name="T7" fmla="*/ 10 h 10"/>
                  <a:gd name="T8" fmla="*/ 7 w 11"/>
                  <a:gd name="T9" fmla="*/ 10 h 10"/>
                  <a:gd name="T10" fmla="*/ 11 w 11"/>
                  <a:gd name="T11" fmla="*/ 7 h 10"/>
                  <a:gd name="T12" fmla="*/ 11 w 1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9" y="10"/>
                      <a:pt x="11" y="9"/>
                      <a:pt x="11" y="7"/>
                    </a:cubicBezTo>
                    <a:cubicBezTo>
                      <a:pt x="11" y="6"/>
                      <a:pt x="11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12"/>
              <p:cNvSpPr/>
              <p:nvPr/>
            </p:nvSpPr>
            <p:spPr bwMode="auto">
              <a:xfrm>
                <a:off x="3894818" y="919241"/>
                <a:ext cx="71438" cy="69850"/>
              </a:xfrm>
              <a:custGeom>
                <a:avLst/>
                <a:gdLst>
                  <a:gd name="T0" fmla="*/ 11 w 11"/>
                  <a:gd name="T1" fmla="*/ 3 h 11"/>
                  <a:gd name="T2" fmla="*/ 7 w 11"/>
                  <a:gd name="T3" fmla="*/ 0 h 11"/>
                  <a:gd name="T4" fmla="*/ 0 w 11"/>
                  <a:gd name="T5" fmla="*/ 0 h 11"/>
                  <a:gd name="T6" fmla="*/ 0 w 11"/>
                  <a:gd name="T7" fmla="*/ 11 h 11"/>
                  <a:gd name="T8" fmla="*/ 7 w 11"/>
                  <a:gd name="T9" fmla="*/ 11 h 11"/>
                  <a:gd name="T10" fmla="*/ 11 w 11"/>
                  <a:gd name="T11" fmla="*/ 7 h 11"/>
                  <a:gd name="T12" fmla="*/ 11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9" y="11"/>
                      <a:pt x="11" y="10"/>
                      <a:pt x="11" y="7"/>
                    </a:cubicBezTo>
                    <a:cubicBezTo>
                      <a:pt x="11" y="6"/>
                      <a:pt x="11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Freeform 13"/>
              <p:cNvSpPr/>
              <p:nvPr/>
            </p:nvSpPr>
            <p:spPr bwMode="auto">
              <a:xfrm>
                <a:off x="3626531" y="989091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7 w 10"/>
                  <a:gd name="T3" fmla="*/ 10 h 10"/>
                  <a:gd name="T4" fmla="*/ 3 w 10"/>
                  <a:gd name="T5" fmla="*/ 10 h 10"/>
                  <a:gd name="T6" fmla="*/ 0 w 10"/>
                  <a:gd name="T7" fmla="*/ 7 h 10"/>
                  <a:gd name="T8" fmla="*/ 0 w 10"/>
                  <a:gd name="T9" fmla="*/ 3 h 10"/>
                  <a:gd name="T10" fmla="*/ 3 w 10"/>
                  <a:gd name="T11" fmla="*/ 0 h 10"/>
                  <a:gd name="T12" fmla="*/ 10 w 10"/>
                  <a:gd name="T13" fmla="*/ 0 h 10"/>
                  <a:gd name="T14" fmla="*/ 10 w 1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4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Freeform 14"/>
              <p:cNvSpPr/>
              <p:nvPr/>
            </p:nvSpPr>
            <p:spPr bwMode="auto">
              <a:xfrm>
                <a:off x="3626531" y="714453"/>
                <a:ext cx="65088" cy="71438"/>
              </a:xfrm>
              <a:custGeom>
                <a:avLst/>
                <a:gdLst>
                  <a:gd name="T0" fmla="*/ 3 w 10"/>
                  <a:gd name="T1" fmla="*/ 11 h 11"/>
                  <a:gd name="T2" fmla="*/ 0 w 10"/>
                  <a:gd name="T3" fmla="*/ 7 h 11"/>
                  <a:gd name="T4" fmla="*/ 0 w 10"/>
                  <a:gd name="T5" fmla="*/ 4 h 11"/>
                  <a:gd name="T6" fmla="*/ 3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11 h 11"/>
                  <a:gd name="T14" fmla="*/ 3 w 10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5007656" y="650953"/>
              <a:ext cx="619125" cy="479426"/>
              <a:chOff x="5007656" y="650953"/>
              <a:chExt cx="619125" cy="479426"/>
            </a:xfrm>
            <a:grpFill/>
          </p:grpSpPr>
          <p:sp>
            <p:nvSpPr>
              <p:cNvPr id="241" name="Freeform 15"/>
              <p:cNvSpPr/>
              <p:nvPr/>
            </p:nvSpPr>
            <p:spPr bwMode="auto">
              <a:xfrm>
                <a:off x="5352143" y="1058941"/>
                <a:ext cx="133350" cy="71438"/>
              </a:xfrm>
              <a:custGeom>
                <a:avLst/>
                <a:gdLst>
                  <a:gd name="T0" fmla="*/ 21 w 21"/>
                  <a:gd name="T1" fmla="*/ 0 h 11"/>
                  <a:gd name="T2" fmla="*/ 21 w 21"/>
                  <a:gd name="T3" fmla="*/ 8 h 11"/>
                  <a:gd name="T4" fmla="*/ 18 w 21"/>
                  <a:gd name="T5" fmla="*/ 11 h 11"/>
                  <a:gd name="T6" fmla="*/ 3 w 21"/>
                  <a:gd name="T7" fmla="*/ 11 h 11"/>
                  <a:gd name="T8" fmla="*/ 0 w 21"/>
                  <a:gd name="T9" fmla="*/ 8 h 11"/>
                  <a:gd name="T10" fmla="*/ 0 w 21"/>
                  <a:gd name="T11" fmla="*/ 0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21" y="3"/>
                      <a:pt x="21" y="5"/>
                      <a:pt x="21" y="8"/>
                    </a:cubicBezTo>
                    <a:cubicBezTo>
                      <a:pt x="21" y="10"/>
                      <a:pt x="20" y="11"/>
                      <a:pt x="18" y="11"/>
                    </a:cubicBezTo>
                    <a:cubicBezTo>
                      <a:pt x="13" y="11"/>
                      <a:pt x="8" y="11"/>
                      <a:pt x="3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16"/>
              <p:cNvSpPr/>
              <p:nvPr/>
            </p:nvSpPr>
            <p:spPr bwMode="auto">
              <a:xfrm>
                <a:off x="5141006" y="650953"/>
                <a:ext cx="141288" cy="63500"/>
              </a:xfrm>
              <a:custGeom>
                <a:avLst/>
                <a:gdLst>
                  <a:gd name="T0" fmla="*/ 0 w 22"/>
                  <a:gd name="T1" fmla="*/ 10 h 10"/>
                  <a:gd name="T2" fmla="*/ 0 w 22"/>
                  <a:gd name="T3" fmla="*/ 3 h 10"/>
                  <a:gd name="T4" fmla="*/ 4 w 22"/>
                  <a:gd name="T5" fmla="*/ 0 h 10"/>
                  <a:gd name="T6" fmla="*/ 18 w 22"/>
                  <a:gd name="T7" fmla="*/ 0 h 10"/>
                  <a:gd name="T8" fmla="*/ 22 w 22"/>
                  <a:gd name="T9" fmla="*/ 3 h 10"/>
                  <a:gd name="T10" fmla="*/ 22 w 22"/>
                  <a:gd name="T11" fmla="*/ 10 h 10"/>
                  <a:gd name="T12" fmla="*/ 0 w 2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0" y="10"/>
                    </a:move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4" y="0"/>
                      <a:pt x="18" y="0"/>
                    </a:cubicBezTo>
                    <a:cubicBezTo>
                      <a:pt x="20" y="0"/>
                      <a:pt x="22" y="1"/>
                      <a:pt x="22" y="3"/>
                    </a:cubicBezTo>
                    <a:cubicBezTo>
                      <a:pt x="22" y="6"/>
                      <a:pt x="22" y="8"/>
                      <a:pt x="22" y="10"/>
                    </a:cubicBezTo>
                    <a:cubicBezTo>
                      <a:pt x="15" y="10"/>
                      <a:pt x="8" y="10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17"/>
              <p:cNvSpPr/>
              <p:nvPr/>
            </p:nvSpPr>
            <p:spPr bwMode="auto">
              <a:xfrm>
                <a:off x="5007656" y="714453"/>
                <a:ext cx="133350" cy="415925"/>
              </a:xfrm>
              <a:custGeom>
                <a:avLst/>
                <a:gdLst>
                  <a:gd name="T0" fmla="*/ 0 w 21"/>
                  <a:gd name="T1" fmla="*/ 47 h 65"/>
                  <a:gd name="T2" fmla="*/ 0 w 21"/>
                  <a:gd name="T3" fmla="*/ 51 h 65"/>
                  <a:gd name="T4" fmla="*/ 4 w 21"/>
                  <a:gd name="T5" fmla="*/ 54 h 65"/>
                  <a:gd name="T6" fmla="*/ 11 w 21"/>
                  <a:gd name="T7" fmla="*/ 54 h 65"/>
                  <a:gd name="T8" fmla="*/ 11 w 21"/>
                  <a:gd name="T9" fmla="*/ 62 h 65"/>
                  <a:gd name="T10" fmla="*/ 14 w 21"/>
                  <a:gd name="T11" fmla="*/ 65 h 65"/>
                  <a:gd name="T12" fmla="*/ 18 w 21"/>
                  <a:gd name="T13" fmla="*/ 65 h 65"/>
                  <a:gd name="T14" fmla="*/ 21 w 21"/>
                  <a:gd name="T15" fmla="*/ 62 h 65"/>
                  <a:gd name="T16" fmla="*/ 21 w 21"/>
                  <a:gd name="T17" fmla="*/ 0 h 65"/>
                  <a:gd name="T18" fmla="*/ 14 w 21"/>
                  <a:gd name="T19" fmla="*/ 0 h 65"/>
                  <a:gd name="T20" fmla="*/ 11 w 21"/>
                  <a:gd name="T21" fmla="*/ 4 h 65"/>
                  <a:gd name="T22" fmla="*/ 11 w 21"/>
                  <a:gd name="T23" fmla="*/ 44 h 65"/>
                  <a:gd name="T24" fmla="*/ 4 w 21"/>
                  <a:gd name="T25" fmla="*/ 44 h 65"/>
                  <a:gd name="T26" fmla="*/ 0 w 21"/>
                  <a:gd name="T27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5">
                    <a:moveTo>
                      <a:pt x="0" y="47"/>
                    </a:moveTo>
                    <a:cubicBezTo>
                      <a:pt x="0" y="48"/>
                      <a:pt x="0" y="50"/>
                      <a:pt x="0" y="51"/>
                    </a:cubicBezTo>
                    <a:cubicBezTo>
                      <a:pt x="0" y="53"/>
                      <a:pt x="2" y="54"/>
                      <a:pt x="4" y="54"/>
                    </a:cubicBezTo>
                    <a:cubicBezTo>
                      <a:pt x="6" y="54"/>
                      <a:pt x="8" y="54"/>
                      <a:pt x="11" y="54"/>
                    </a:cubicBezTo>
                    <a:cubicBezTo>
                      <a:pt x="11" y="57"/>
                      <a:pt x="11" y="59"/>
                      <a:pt x="11" y="62"/>
                    </a:cubicBezTo>
                    <a:cubicBezTo>
                      <a:pt x="11" y="64"/>
                      <a:pt x="12" y="65"/>
                      <a:pt x="14" y="65"/>
                    </a:cubicBezTo>
                    <a:cubicBezTo>
                      <a:pt x="16" y="65"/>
                      <a:pt x="17" y="65"/>
                      <a:pt x="18" y="65"/>
                    </a:cubicBezTo>
                    <a:cubicBezTo>
                      <a:pt x="20" y="65"/>
                      <a:pt x="21" y="64"/>
                      <a:pt x="21" y="62"/>
                    </a:cubicBezTo>
                    <a:cubicBezTo>
                      <a:pt x="21" y="41"/>
                      <a:pt x="21" y="21"/>
                      <a:pt x="21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2" y="0"/>
                      <a:pt x="11" y="2"/>
                      <a:pt x="11" y="4"/>
                    </a:cubicBezTo>
                    <a:cubicBezTo>
                      <a:pt x="11" y="17"/>
                      <a:pt x="11" y="30"/>
                      <a:pt x="11" y="44"/>
                    </a:cubicBezTo>
                    <a:cubicBezTo>
                      <a:pt x="8" y="44"/>
                      <a:pt x="6" y="44"/>
                      <a:pt x="4" y="44"/>
                    </a:cubicBezTo>
                    <a:cubicBezTo>
                      <a:pt x="2" y="44"/>
                      <a:pt x="0" y="45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8"/>
              <p:cNvSpPr/>
              <p:nvPr/>
            </p:nvSpPr>
            <p:spPr bwMode="auto">
              <a:xfrm>
                <a:off x="5485493" y="650953"/>
                <a:ext cx="141288" cy="407988"/>
              </a:xfrm>
              <a:custGeom>
                <a:avLst/>
                <a:gdLst>
                  <a:gd name="T0" fmla="*/ 18 w 22"/>
                  <a:gd name="T1" fmla="*/ 21 h 64"/>
                  <a:gd name="T2" fmla="*/ 22 w 22"/>
                  <a:gd name="T3" fmla="*/ 18 h 64"/>
                  <a:gd name="T4" fmla="*/ 22 w 22"/>
                  <a:gd name="T5" fmla="*/ 14 h 64"/>
                  <a:gd name="T6" fmla="*/ 18 w 22"/>
                  <a:gd name="T7" fmla="*/ 10 h 64"/>
                  <a:gd name="T8" fmla="*/ 11 w 22"/>
                  <a:gd name="T9" fmla="*/ 10 h 64"/>
                  <a:gd name="T10" fmla="*/ 11 w 22"/>
                  <a:gd name="T11" fmla="*/ 3 h 64"/>
                  <a:gd name="T12" fmla="*/ 8 w 22"/>
                  <a:gd name="T13" fmla="*/ 0 h 64"/>
                  <a:gd name="T14" fmla="*/ 4 w 22"/>
                  <a:gd name="T15" fmla="*/ 0 h 64"/>
                  <a:gd name="T16" fmla="*/ 0 w 22"/>
                  <a:gd name="T17" fmla="*/ 3 h 64"/>
                  <a:gd name="T18" fmla="*/ 0 w 22"/>
                  <a:gd name="T19" fmla="*/ 64 h 64"/>
                  <a:gd name="T20" fmla="*/ 8 w 22"/>
                  <a:gd name="T21" fmla="*/ 64 h 64"/>
                  <a:gd name="T22" fmla="*/ 11 w 22"/>
                  <a:gd name="T23" fmla="*/ 61 h 64"/>
                  <a:gd name="T24" fmla="*/ 11 w 22"/>
                  <a:gd name="T25" fmla="*/ 21 h 64"/>
                  <a:gd name="T26" fmla="*/ 18 w 22"/>
                  <a:gd name="T2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18" y="21"/>
                    </a:moveTo>
                    <a:cubicBezTo>
                      <a:pt x="20" y="21"/>
                      <a:pt x="22" y="20"/>
                      <a:pt x="22" y="18"/>
                    </a:cubicBezTo>
                    <a:cubicBezTo>
                      <a:pt x="22" y="16"/>
                      <a:pt x="22" y="15"/>
                      <a:pt x="22" y="14"/>
                    </a:cubicBezTo>
                    <a:cubicBezTo>
                      <a:pt x="22" y="12"/>
                      <a:pt x="20" y="10"/>
                      <a:pt x="18" y="10"/>
                    </a:cubicBezTo>
                    <a:cubicBezTo>
                      <a:pt x="16" y="10"/>
                      <a:pt x="14" y="10"/>
                      <a:pt x="11" y="10"/>
                    </a:cubicBezTo>
                    <a:cubicBezTo>
                      <a:pt x="11" y="8"/>
                      <a:pt x="11" y="6"/>
                      <a:pt x="11" y="3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4"/>
                      <a:pt x="0" y="44"/>
                      <a:pt x="0" y="64"/>
                    </a:cubicBezTo>
                    <a:cubicBezTo>
                      <a:pt x="3" y="64"/>
                      <a:pt x="5" y="64"/>
                      <a:pt x="8" y="64"/>
                    </a:cubicBezTo>
                    <a:cubicBezTo>
                      <a:pt x="10" y="64"/>
                      <a:pt x="11" y="63"/>
                      <a:pt x="11" y="61"/>
                    </a:cubicBezTo>
                    <a:cubicBezTo>
                      <a:pt x="11" y="48"/>
                      <a:pt x="11" y="34"/>
                      <a:pt x="11" y="21"/>
                    </a:cubicBezTo>
                    <a:cubicBezTo>
                      <a:pt x="14" y="21"/>
                      <a:pt x="16" y="2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19"/>
              <p:cNvSpPr>
                <a:spLocks noEditPoints="1"/>
              </p:cNvSpPr>
              <p:nvPr/>
            </p:nvSpPr>
            <p:spPr bwMode="auto">
              <a:xfrm>
                <a:off x="5210856" y="714453"/>
                <a:ext cx="211138" cy="344488"/>
              </a:xfrm>
              <a:custGeom>
                <a:avLst/>
                <a:gdLst>
                  <a:gd name="T0" fmla="*/ 29 w 33"/>
                  <a:gd name="T1" fmla="*/ 11 h 54"/>
                  <a:gd name="T2" fmla="*/ 22 w 33"/>
                  <a:gd name="T3" fmla="*/ 11 h 54"/>
                  <a:gd name="T4" fmla="*/ 22 w 33"/>
                  <a:gd name="T5" fmla="*/ 4 h 54"/>
                  <a:gd name="T6" fmla="*/ 18 w 33"/>
                  <a:gd name="T7" fmla="*/ 0 h 54"/>
                  <a:gd name="T8" fmla="*/ 11 w 33"/>
                  <a:gd name="T9" fmla="*/ 0 h 54"/>
                  <a:gd name="T10" fmla="*/ 11 w 33"/>
                  <a:gd name="T11" fmla="*/ 11 h 54"/>
                  <a:gd name="T12" fmla="*/ 4 w 33"/>
                  <a:gd name="T13" fmla="*/ 11 h 54"/>
                  <a:gd name="T14" fmla="*/ 0 w 33"/>
                  <a:gd name="T15" fmla="*/ 15 h 54"/>
                  <a:gd name="T16" fmla="*/ 0 w 33"/>
                  <a:gd name="T17" fmla="*/ 40 h 54"/>
                  <a:gd name="T18" fmla="*/ 4 w 33"/>
                  <a:gd name="T19" fmla="*/ 44 h 54"/>
                  <a:gd name="T20" fmla="*/ 11 w 33"/>
                  <a:gd name="T21" fmla="*/ 44 h 54"/>
                  <a:gd name="T22" fmla="*/ 11 w 33"/>
                  <a:gd name="T23" fmla="*/ 51 h 54"/>
                  <a:gd name="T24" fmla="*/ 15 w 33"/>
                  <a:gd name="T25" fmla="*/ 54 h 54"/>
                  <a:gd name="T26" fmla="*/ 22 w 33"/>
                  <a:gd name="T27" fmla="*/ 54 h 54"/>
                  <a:gd name="T28" fmla="*/ 22 w 33"/>
                  <a:gd name="T29" fmla="*/ 44 h 54"/>
                  <a:gd name="T30" fmla="*/ 29 w 33"/>
                  <a:gd name="T31" fmla="*/ 44 h 54"/>
                  <a:gd name="T32" fmla="*/ 33 w 33"/>
                  <a:gd name="T33" fmla="*/ 40 h 54"/>
                  <a:gd name="T34" fmla="*/ 33 w 33"/>
                  <a:gd name="T35" fmla="*/ 15 h 54"/>
                  <a:gd name="T36" fmla="*/ 29 w 33"/>
                  <a:gd name="T37" fmla="*/ 11 h 54"/>
                  <a:gd name="T38" fmla="*/ 22 w 33"/>
                  <a:gd name="T39" fmla="*/ 33 h 54"/>
                  <a:gd name="T40" fmla="*/ 11 w 33"/>
                  <a:gd name="T41" fmla="*/ 33 h 54"/>
                  <a:gd name="T42" fmla="*/ 11 w 33"/>
                  <a:gd name="T43" fmla="*/ 22 h 54"/>
                  <a:gd name="T44" fmla="*/ 22 w 33"/>
                  <a:gd name="T45" fmla="*/ 22 h 54"/>
                  <a:gd name="T46" fmla="*/ 22 w 33"/>
                  <a:gd name="T4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54">
                    <a:moveTo>
                      <a:pt x="29" y="11"/>
                    </a:moveTo>
                    <a:cubicBezTo>
                      <a:pt x="27" y="11"/>
                      <a:pt x="24" y="11"/>
                      <a:pt x="22" y="11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3" y="0"/>
                      <a:pt x="11" y="0"/>
                    </a:cubicBezTo>
                    <a:cubicBezTo>
                      <a:pt x="11" y="4"/>
                      <a:pt x="11" y="8"/>
                      <a:pt x="11" y="11"/>
                    </a:cubicBezTo>
                    <a:cubicBezTo>
                      <a:pt x="9" y="11"/>
                      <a:pt x="6" y="11"/>
                      <a:pt x="4" y="11"/>
                    </a:cubicBezTo>
                    <a:cubicBezTo>
                      <a:pt x="2" y="11"/>
                      <a:pt x="0" y="13"/>
                      <a:pt x="0" y="15"/>
                    </a:cubicBezTo>
                    <a:cubicBezTo>
                      <a:pt x="0" y="23"/>
                      <a:pt x="0" y="32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9" y="44"/>
                      <a:pt x="11" y="44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1" y="53"/>
                      <a:pt x="13" y="54"/>
                      <a:pt x="15" y="54"/>
                    </a:cubicBezTo>
                    <a:cubicBezTo>
                      <a:pt x="17" y="54"/>
                      <a:pt x="19" y="54"/>
                      <a:pt x="22" y="54"/>
                    </a:cubicBezTo>
                    <a:cubicBezTo>
                      <a:pt x="22" y="51"/>
                      <a:pt x="22" y="47"/>
                      <a:pt x="22" y="44"/>
                    </a:cubicBezTo>
                    <a:cubicBezTo>
                      <a:pt x="24" y="44"/>
                      <a:pt x="27" y="44"/>
                      <a:pt x="29" y="44"/>
                    </a:cubicBezTo>
                    <a:cubicBezTo>
                      <a:pt x="31" y="44"/>
                      <a:pt x="33" y="42"/>
                      <a:pt x="33" y="40"/>
                    </a:cubicBezTo>
                    <a:cubicBezTo>
                      <a:pt x="33" y="32"/>
                      <a:pt x="33" y="23"/>
                      <a:pt x="33" y="15"/>
                    </a:cubicBezTo>
                    <a:cubicBezTo>
                      <a:pt x="33" y="13"/>
                      <a:pt x="31" y="11"/>
                      <a:pt x="29" y="11"/>
                    </a:cubicBezTo>
                    <a:close/>
                    <a:moveTo>
                      <a:pt x="22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Freeform 23"/>
            <p:cNvSpPr/>
            <p:nvPr/>
          </p:nvSpPr>
          <p:spPr bwMode="auto">
            <a:xfrm>
              <a:off x="2477181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2227943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2291443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26"/>
            <p:cNvSpPr/>
            <p:nvPr/>
          </p:nvSpPr>
          <p:spPr bwMode="auto">
            <a:xfrm>
              <a:off x="2099356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8" name="组合 17"/>
            <p:cNvGrpSpPr/>
            <p:nvPr userDrawn="1"/>
          </p:nvGrpSpPr>
          <p:grpSpPr>
            <a:xfrm>
              <a:off x="745218" y="4264103"/>
              <a:ext cx="346075" cy="561975"/>
              <a:chOff x="745218" y="4264103"/>
              <a:chExt cx="346075" cy="561975"/>
            </a:xfrm>
            <a:grpFill/>
          </p:grpSpPr>
          <p:sp>
            <p:nvSpPr>
              <p:cNvPr id="237" name="Freeform 27"/>
              <p:cNvSpPr/>
              <p:nvPr/>
            </p:nvSpPr>
            <p:spPr bwMode="auto">
              <a:xfrm>
                <a:off x="745218" y="4333953"/>
                <a:ext cx="346075" cy="492125"/>
              </a:xfrm>
              <a:custGeom>
                <a:avLst/>
                <a:gdLst>
                  <a:gd name="T0" fmla="*/ 3 w 54"/>
                  <a:gd name="T1" fmla="*/ 55 h 77"/>
                  <a:gd name="T2" fmla="*/ 11 w 54"/>
                  <a:gd name="T3" fmla="*/ 55 h 77"/>
                  <a:gd name="T4" fmla="*/ 11 w 54"/>
                  <a:gd name="T5" fmla="*/ 62 h 77"/>
                  <a:gd name="T6" fmla="*/ 14 w 54"/>
                  <a:gd name="T7" fmla="*/ 66 h 77"/>
                  <a:gd name="T8" fmla="*/ 18 w 54"/>
                  <a:gd name="T9" fmla="*/ 66 h 77"/>
                  <a:gd name="T10" fmla="*/ 22 w 54"/>
                  <a:gd name="T11" fmla="*/ 62 h 77"/>
                  <a:gd name="T12" fmla="*/ 22 w 54"/>
                  <a:gd name="T13" fmla="*/ 55 h 77"/>
                  <a:gd name="T14" fmla="*/ 33 w 54"/>
                  <a:gd name="T15" fmla="*/ 55 h 77"/>
                  <a:gd name="T16" fmla="*/ 33 w 54"/>
                  <a:gd name="T17" fmla="*/ 73 h 77"/>
                  <a:gd name="T18" fmla="*/ 36 w 54"/>
                  <a:gd name="T19" fmla="*/ 77 h 77"/>
                  <a:gd name="T20" fmla="*/ 40 w 54"/>
                  <a:gd name="T21" fmla="*/ 77 h 77"/>
                  <a:gd name="T22" fmla="*/ 43 w 54"/>
                  <a:gd name="T23" fmla="*/ 73 h 77"/>
                  <a:gd name="T24" fmla="*/ 43 w 54"/>
                  <a:gd name="T25" fmla="*/ 55 h 77"/>
                  <a:gd name="T26" fmla="*/ 51 w 54"/>
                  <a:gd name="T27" fmla="*/ 55 h 77"/>
                  <a:gd name="T28" fmla="*/ 54 w 54"/>
                  <a:gd name="T29" fmla="*/ 51 h 77"/>
                  <a:gd name="T30" fmla="*/ 54 w 54"/>
                  <a:gd name="T31" fmla="*/ 4 h 77"/>
                  <a:gd name="T32" fmla="*/ 51 w 54"/>
                  <a:gd name="T33" fmla="*/ 0 h 77"/>
                  <a:gd name="T34" fmla="*/ 43 w 54"/>
                  <a:gd name="T35" fmla="*/ 0 h 77"/>
                  <a:gd name="T36" fmla="*/ 43 w 54"/>
                  <a:gd name="T37" fmla="*/ 11 h 77"/>
                  <a:gd name="T38" fmla="*/ 33 w 54"/>
                  <a:gd name="T39" fmla="*/ 11 h 77"/>
                  <a:gd name="T40" fmla="*/ 33 w 54"/>
                  <a:gd name="T41" fmla="*/ 22 h 77"/>
                  <a:gd name="T42" fmla="*/ 43 w 54"/>
                  <a:gd name="T43" fmla="*/ 22 h 77"/>
                  <a:gd name="T44" fmla="*/ 43 w 54"/>
                  <a:gd name="T45" fmla="*/ 33 h 77"/>
                  <a:gd name="T46" fmla="*/ 33 w 54"/>
                  <a:gd name="T47" fmla="*/ 33 h 77"/>
                  <a:gd name="T48" fmla="*/ 33 w 54"/>
                  <a:gd name="T49" fmla="*/ 22 h 77"/>
                  <a:gd name="T50" fmla="*/ 22 w 54"/>
                  <a:gd name="T51" fmla="*/ 22 h 77"/>
                  <a:gd name="T52" fmla="*/ 22 w 54"/>
                  <a:gd name="T53" fmla="*/ 33 h 77"/>
                  <a:gd name="T54" fmla="*/ 11 w 54"/>
                  <a:gd name="T55" fmla="*/ 33 h 77"/>
                  <a:gd name="T56" fmla="*/ 11 w 54"/>
                  <a:gd name="T57" fmla="*/ 22 h 77"/>
                  <a:gd name="T58" fmla="*/ 22 w 54"/>
                  <a:gd name="T59" fmla="*/ 22 h 77"/>
                  <a:gd name="T60" fmla="*/ 22 w 54"/>
                  <a:gd name="T61" fmla="*/ 11 h 77"/>
                  <a:gd name="T62" fmla="*/ 11 w 54"/>
                  <a:gd name="T63" fmla="*/ 11 h 77"/>
                  <a:gd name="T64" fmla="*/ 11 w 54"/>
                  <a:gd name="T65" fmla="*/ 0 h 77"/>
                  <a:gd name="T66" fmla="*/ 3 w 54"/>
                  <a:gd name="T67" fmla="*/ 0 h 77"/>
                  <a:gd name="T68" fmla="*/ 0 w 54"/>
                  <a:gd name="T69" fmla="*/ 4 h 77"/>
                  <a:gd name="T70" fmla="*/ 0 w 54"/>
                  <a:gd name="T71" fmla="*/ 51 h 77"/>
                  <a:gd name="T72" fmla="*/ 3 w 54"/>
                  <a:gd name="T73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3" y="55"/>
                    </a:moveTo>
                    <a:cubicBezTo>
                      <a:pt x="6" y="55"/>
                      <a:pt x="8" y="55"/>
                      <a:pt x="11" y="55"/>
                    </a:cubicBezTo>
                    <a:cubicBezTo>
                      <a:pt x="11" y="57"/>
                      <a:pt x="11" y="60"/>
                      <a:pt x="11" y="62"/>
                    </a:cubicBezTo>
                    <a:cubicBezTo>
                      <a:pt x="11" y="65"/>
                      <a:pt x="12" y="66"/>
                      <a:pt x="14" y="66"/>
                    </a:cubicBezTo>
                    <a:cubicBezTo>
                      <a:pt x="16" y="66"/>
                      <a:pt x="17" y="66"/>
                      <a:pt x="18" y="66"/>
                    </a:cubicBezTo>
                    <a:cubicBezTo>
                      <a:pt x="21" y="66"/>
                      <a:pt x="22" y="65"/>
                      <a:pt x="22" y="62"/>
                    </a:cubicBezTo>
                    <a:cubicBezTo>
                      <a:pt x="22" y="60"/>
                      <a:pt x="22" y="57"/>
                      <a:pt x="22" y="55"/>
                    </a:cubicBezTo>
                    <a:cubicBezTo>
                      <a:pt x="25" y="55"/>
                      <a:pt x="29" y="55"/>
                      <a:pt x="33" y="55"/>
                    </a:cubicBezTo>
                    <a:cubicBezTo>
                      <a:pt x="33" y="61"/>
                      <a:pt x="33" y="67"/>
                      <a:pt x="33" y="73"/>
                    </a:cubicBezTo>
                    <a:cubicBezTo>
                      <a:pt x="33" y="76"/>
                      <a:pt x="34" y="77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2" y="77"/>
                      <a:pt x="43" y="76"/>
                      <a:pt x="43" y="73"/>
                    </a:cubicBezTo>
                    <a:cubicBezTo>
                      <a:pt x="43" y="67"/>
                      <a:pt x="43" y="61"/>
                      <a:pt x="43" y="55"/>
                    </a:cubicBezTo>
                    <a:cubicBezTo>
                      <a:pt x="46" y="55"/>
                      <a:pt x="48" y="55"/>
                      <a:pt x="51" y="55"/>
                    </a:cubicBezTo>
                    <a:cubicBezTo>
                      <a:pt x="53" y="55"/>
                      <a:pt x="54" y="54"/>
                      <a:pt x="54" y="51"/>
                    </a:cubicBezTo>
                    <a:cubicBezTo>
                      <a:pt x="54" y="35"/>
                      <a:pt x="54" y="20"/>
                      <a:pt x="54" y="4"/>
                    </a:cubicBezTo>
                    <a:cubicBezTo>
                      <a:pt x="54" y="1"/>
                      <a:pt x="53" y="0"/>
                      <a:pt x="51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43" y="4"/>
                      <a:pt x="43" y="8"/>
                      <a:pt x="43" y="11"/>
                    </a:cubicBezTo>
                    <a:cubicBezTo>
                      <a:pt x="40" y="11"/>
                      <a:pt x="36" y="11"/>
                      <a:pt x="33" y="11"/>
                    </a:cubicBezTo>
                    <a:cubicBezTo>
                      <a:pt x="33" y="15"/>
                      <a:pt x="33" y="19"/>
                      <a:pt x="33" y="22"/>
                    </a:cubicBezTo>
                    <a:cubicBezTo>
                      <a:pt x="36" y="22"/>
                      <a:pt x="40" y="22"/>
                      <a:pt x="43" y="22"/>
                    </a:cubicBezTo>
                    <a:cubicBezTo>
                      <a:pt x="43" y="26"/>
                      <a:pt x="43" y="29"/>
                      <a:pt x="43" y="33"/>
                    </a:cubicBezTo>
                    <a:cubicBezTo>
                      <a:pt x="40" y="33"/>
                      <a:pt x="36" y="33"/>
                      <a:pt x="33" y="33"/>
                    </a:cubicBezTo>
                    <a:cubicBezTo>
                      <a:pt x="33" y="29"/>
                      <a:pt x="33" y="26"/>
                      <a:pt x="33" y="22"/>
                    </a:cubicBezTo>
                    <a:cubicBezTo>
                      <a:pt x="29" y="22"/>
                      <a:pt x="25" y="22"/>
                      <a:pt x="22" y="22"/>
                    </a:cubicBezTo>
                    <a:cubicBezTo>
                      <a:pt x="22" y="26"/>
                      <a:pt x="22" y="29"/>
                      <a:pt x="22" y="33"/>
                    </a:cubicBezTo>
                    <a:cubicBezTo>
                      <a:pt x="18" y="33"/>
                      <a:pt x="14" y="33"/>
                      <a:pt x="11" y="33"/>
                    </a:cubicBezTo>
                    <a:cubicBezTo>
                      <a:pt x="11" y="29"/>
                      <a:pt x="11" y="26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18" y="11"/>
                      <a:pt x="14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20"/>
                      <a:pt x="0" y="35"/>
                      <a:pt x="0" y="51"/>
                    </a:cubicBezTo>
                    <a:cubicBezTo>
                      <a:pt x="0" y="54"/>
                      <a:pt x="1" y="55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28"/>
              <p:cNvSpPr/>
              <p:nvPr/>
            </p:nvSpPr>
            <p:spPr bwMode="auto">
              <a:xfrm>
                <a:off x="816656" y="4264103"/>
                <a:ext cx="203200" cy="139700"/>
              </a:xfrm>
              <a:custGeom>
                <a:avLst/>
                <a:gdLst>
                  <a:gd name="T0" fmla="*/ 0 w 32"/>
                  <a:gd name="T1" fmla="*/ 4 h 22"/>
                  <a:gd name="T2" fmla="*/ 0 w 32"/>
                  <a:gd name="T3" fmla="*/ 11 h 22"/>
                  <a:gd name="T4" fmla="*/ 11 w 32"/>
                  <a:gd name="T5" fmla="*/ 11 h 22"/>
                  <a:gd name="T6" fmla="*/ 11 w 32"/>
                  <a:gd name="T7" fmla="*/ 22 h 22"/>
                  <a:gd name="T8" fmla="*/ 22 w 32"/>
                  <a:gd name="T9" fmla="*/ 22 h 22"/>
                  <a:gd name="T10" fmla="*/ 22 w 32"/>
                  <a:gd name="T11" fmla="*/ 11 h 22"/>
                  <a:gd name="T12" fmla="*/ 32 w 32"/>
                  <a:gd name="T13" fmla="*/ 11 h 22"/>
                  <a:gd name="T14" fmla="*/ 32 w 32"/>
                  <a:gd name="T15" fmla="*/ 4 h 22"/>
                  <a:gd name="T16" fmla="*/ 29 w 32"/>
                  <a:gd name="T17" fmla="*/ 0 h 22"/>
                  <a:gd name="T18" fmla="*/ 3 w 32"/>
                  <a:gd name="T19" fmla="*/ 0 h 22"/>
                  <a:gd name="T20" fmla="*/ 0 w 32"/>
                  <a:gd name="T2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4"/>
                    </a:moveTo>
                    <a:cubicBezTo>
                      <a:pt x="0" y="7"/>
                      <a:pt x="0" y="9"/>
                      <a:pt x="0" y="11"/>
                    </a:cubicBezTo>
                    <a:cubicBezTo>
                      <a:pt x="3" y="11"/>
                      <a:pt x="7" y="11"/>
                      <a:pt x="11" y="11"/>
                    </a:cubicBezTo>
                    <a:cubicBezTo>
                      <a:pt x="11" y="15"/>
                      <a:pt x="11" y="19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25" y="11"/>
                      <a:pt x="29" y="11"/>
                      <a:pt x="32" y="11"/>
                    </a:cubicBezTo>
                    <a:cubicBezTo>
                      <a:pt x="32" y="9"/>
                      <a:pt x="32" y="7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Line 29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Line 30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Freeform 31"/>
            <p:cNvSpPr/>
            <p:nvPr/>
          </p:nvSpPr>
          <p:spPr bwMode="auto">
            <a:xfrm>
              <a:off x="5090206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5479143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5160056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5415643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5223556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36"/>
            <p:cNvSpPr/>
            <p:nvPr/>
          </p:nvSpPr>
          <p:spPr bwMode="auto">
            <a:xfrm>
              <a:off x="5223556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37"/>
            <p:cNvSpPr/>
            <p:nvPr/>
          </p:nvSpPr>
          <p:spPr bwMode="auto">
            <a:xfrm>
              <a:off x="3697968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3697968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/>
            <p:nvPr/>
          </p:nvSpPr>
          <p:spPr bwMode="auto">
            <a:xfrm>
              <a:off x="3632881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8" name="组合 27"/>
            <p:cNvGrpSpPr/>
            <p:nvPr userDrawn="1"/>
          </p:nvGrpSpPr>
          <p:grpSpPr>
            <a:xfrm>
              <a:off x="2086656" y="1838403"/>
              <a:ext cx="447675" cy="446088"/>
              <a:chOff x="2086656" y="1838403"/>
              <a:chExt cx="447675" cy="446088"/>
            </a:xfrm>
            <a:grpFill/>
          </p:grpSpPr>
          <p:sp>
            <p:nvSpPr>
              <p:cNvPr id="234" name="Freeform 40"/>
              <p:cNvSpPr/>
              <p:nvPr/>
            </p:nvSpPr>
            <p:spPr bwMode="auto">
              <a:xfrm>
                <a:off x="2151743" y="1838403"/>
                <a:ext cx="382588" cy="446088"/>
              </a:xfrm>
              <a:custGeom>
                <a:avLst/>
                <a:gdLst>
                  <a:gd name="T0" fmla="*/ 43 w 60"/>
                  <a:gd name="T1" fmla="*/ 40 h 70"/>
                  <a:gd name="T2" fmla="*/ 40 w 60"/>
                  <a:gd name="T3" fmla="*/ 44 h 70"/>
                  <a:gd name="T4" fmla="*/ 40 w 60"/>
                  <a:gd name="T5" fmla="*/ 50 h 70"/>
                  <a:gd name="T6" fmla="*/ 50 w 60"/>
                  <a:gd name="T7" fmla="*/ 50 h 70"/>
                  <a:gd name="T8" fmla="*/ 50 w 60"/>
                  <a:gd name="T9" fmla="*/ 60 h 70"/>
                  <a:gd name="T10" fmla="*/ 40 w 60"/>
                  <a:gd name="T11" fmla="*/ 60 h 70"/>
                  <a:gd name="T12" fmla="*/ 40 w 60"/>
                  <a:gd name="T13" fmla="*/ 66 h 70"/>
                  <a:gd name="T14" fmla="*/ 43 w 60"/>
                  <a:gd name="T15" fmla="*/ 70 h 70"/>
                  <a:gd name="T16" fmla="*/ 57 w 60"/>
                  <a:gd name="T17" fmla="*/ 70 h 70"/>
                  <a:gd name="T18" fmla="*/ 60 w 60"/>
                  <a:gd name="T19" fmla="*/ 66 h 70"/>
                  <a:gd name="T20" fmla="*/ 60 w 60"/>
                  <a:gd name="T21" fmla="*/ 3 h 70"/>
                  <a:gd name="T22" fmla="*/ 57 w 60"/>
                  <a:gd name="T23" fmla="*/ 0 h 70"/>
                  <a:gd name="T24" fmla="*/ 13 w 60"/>
                  <a:gd name="T25" fmla="*/ 0 h 70"/>
                  <a:gd name="T26" fmla="*/ 10 w 60"/>
                  <a:gd name="T27" fmla="*/ 3 h 70"/>
                  <a:gd name="T28" fmla="*/ 10 w 60"/>
                  <a:gd name="T29" fmla="*/ 40 h 70"/>
                  <a:gd name="T30" fmla="*/ 3 w 60"/>
                  <a:gd name="T31" fmla="*/ 40 h 70"/>
                  <a:gd name="T32" fmla="*/ 0 w 60"/>
                  <a:gd name="T33" fmla="*/ 44 h 70"/>
                  <a:gd name="T34" fmla="*/ 0 w 60"/>
                  <a:gd name="T35" fmla="*/ 50 h 70"/>
                  <a:gd name="T36" fmla="*/ 10 w 60"/>
                  <a:gd name="T37" fmla="*/ 50 h 70"/>
                  <a:gd name="T38" fmla="*/ 10 w 60"/>
                  <a:gd name="T39" fmla="*/ 60 h 70"/>
                  <a:gd name="T40" fmla="*/ 0 w 60"/>
                  <a:gd name="T41" fmla="*/ 60 h 70"/>
                  <a:gd name="T42" fmla="*/ 0 w 60"/>
                  <a:gd name="T43" fmla="*/ 66 h 70"/>
                  <a:gd name="T44" fmla="*/ 3 w 60"/>
                  <a:gd name="T45" fmla="*/ 70 h 70"/>
                  <a:gd name="T46" fmla="*/ 16 w 60"/>
                  <a:gd name="T47" fmla="*/ 70 h 70"/>
                  <a:gd name="T48" fmla="*/ 20 w 60"/>
                  <a:gd name="T49" fmla="*/ 66 h 70"/>
                  <a:gd name="T50" fmla="*/ 20 w 60"/>
                  <a:gd name="T51" fmla="*/ 10 h 70"/>
                  <a:gd name="T52" fmla="*/ 50 w 60"/>
                  <a:gd name="T53" fmla="*/ 10 h 70"/>
                  <a:gd name="T54" fmla="*/ 50 w 60"/>
                  <a:gd name="T55" fmla="*/ 40 h 70"/>
                  <a:gd name="T56" fmla="*/ 43 w 60"/>
                  <a:gd name="T5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70">
                    <a:moveTo>
                      <a:pt x="43" y="40"/>
                    </a:moveTo>
                    <a:cubicBezTo>
                      <a:pt x="41" y="40"/>
                      <a:pt x="40" y="41"/>
                      <a:pt x="40" y="44"/>
                    </a:cubicBezTo>
                    <a:cubicBezTo>
                      <a:pt x="40" y="46"/>
                      <a:pt x="40" y="48"/>
                      <a:pt x="40" y="50"/>
                    </a:cubicBezTo>
                    <a:cubicBezTo>
                      <a:pt x="43" y="50"/>
                      <a:pt x="47" y="50"/>
                      <a:pt x="50" y="50"/>
                    </a:cubicBezTo>
                    <a:cubicBezTo>
                      <a:pt x="50" y="53"/>
                      <a:pt x="50" y="57"/>
                      <a:pt x="50" y="60"/>
                    </a:cubicBezTo>
                    <a:cubicBezTo>
                      <a:pt x="47" y="60"/>
                      <a:pt x="43" y="60"/>
                      <a:pt x="40" y="60"/>
                    </a:cubicBezTo>
                    <a:cubicBezTo>
                      <a:pt x="40" y="62"/>
                      <a:pt x="40" y="64"/>
                      <a:pt x="40" y="66"/>
                    </a:cubicBezTo>
                    <a:cubicBezTo>
                      <a:pt x="40" y="69"/>
                      <a:pt x="41" y="70"/>
                      <a:pt x="43" y="70"/>
                    </a:cubicBezTo>
                    <a:cubicBezTo>
                      <a:pt x="48" y="70"/>
                      <a:pt x="52" y="70"/>
                      <a:pt x="57" y="70"/>
                    </a:cubicBezTo>
                    <a:cubicBezTo>
                      <a:pt x="59" y="70"/>
                      <a:pt x="60" y="69"/>
                      <a:pt x="60" y="66"/>
                    </a:cubicBezTo>
                    <a:cubicBezTo>
                      <a:pt x="60" y="45"/>
                      <a:pt x="60" y="24"/>
                      <a:pt x="60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0"/>
                      <a:pt x="28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15"/>
                      <a:pt x="10" y="28"/>
                      <a:pt x="10" y="40"/>
                    </a:cubicBezTo>
                    <a:cubicBezTo>
                      <a:pt x="7" y="40"/>
                      <a:pt x="5" y="40"/>
                      <a:pt x="3" y="40"/>
                    </a:cubicBezTo>
                    <a:cubicBezTo>
                      <a:pt x="1" y="40"/>
                      <a:pt x="0" y="41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3" y="50"/>
                      <a:pt x="6" y="50"/>
                      <a:pt x="10" y="50"/>
                    </a:cubicBezTo>
                    <a:cubicBezTo>
                      <a:pt x="10" y="53"/>
                      <a:pt x="10" y="57"/>
                      <a:pt x="10" y="60"/>
                    </a:cubicBezTo>
                    <a:cubicBezTo>
                      <a:pt x="6" y="60"/>
                      <a:pt x="3" y="60"/>
                      <a:pt x="0" y="60"/>
                    </a:cubicBezTo>
                    <a:cubicBezTo>
                      <a:pt x="0" y="62"/>
                      <a:pt x="0" y="64"/>
                      <a:pt x="0" y="66"/>
                    </a:cubicBezTo>
                    <a:cubicBezTo>
                      <a:pt x="0" y="69"/>
                      <a:pt x="1" y="70"/>
                      <a:pt x="3" y="70"/>
                    </a:cubicBezTo>
                    <a:cubicBezTo>
                      <a:pt x="7" y="70"/>
                      <a:pt x="12" y="70"/>
                      <a:pt x="16" y="70"/>
                    </a:cubicBezTo>
                    <a:cubicBezTo>
                      <a:pt x="19" y="70"/>
                      <a:pt x="20" y="69"/>
                      <a:pt x="20" y="66"/>
                    </a:cubicBezTo>
                    <a:cubicBezTo>
                      <a:pt x="20" y="47"/>
                      <a:pt x="20" y="29"/>
                      <a:pt x="20" y="10"/>
                    </a:cubicBezTo>
                    <a:cubicBezTo>
                      <a:pt x="30" y="10"/>
                      <a:pt x="40" y="10"/>
                      <a:pt x="50" y="10"/>
                    </a:cubicBezTo>
                    <a:cubicBezTo>
                      <a:pt x="50" y="20"/>
                      <a:pt x="50" y="30"/>
                      <a:pt x="50" y="40"/>
                    </a:cubicBezTo>
                    <a:cubicBezTo>
                      <a:pt x="48" y="40"/>
                      <a:pt x="46" y="40"/>
                      <a:pt x="4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41"/>
              <p:cNvSpPr/>
              <p:nvPr/>
            </p:nvSpPr>
            <p:spPr bwMode="auto">
              <a:xfrm>
                <a:off x="2342243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8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42"/>
              <p:cNvSpPr/>
              <p:nvPr/>
            </p:nvSpPr>
            <p:spPr bwMode="auto">
              <a:xfrm>
                <a:off x="2086656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7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707118" y="1832053"/>
              <a:ext cx="447675" cy="452438"/>
              <a:chOff x="707118" y="1832053"/>
              <a:chExt cx="447675" cy="452438"/>
            </a:xfrm>
            <a:grpFill/>
          </p:grpSpPr>
          <p:sp>
            <p:nvSpPr>
              <p:cNvPr id="229" name="Freeform 43"/>
              <p:cNvSpPr/>
              <p:nvPr/>
            </p:nvSpPr>
            <p:spPr bwMode="auto">
              <a:xfrm>
                <a:off x="1091293" y="1895553"/>
                <a:ext cx="63500" cy="325438"/>
              </a:xfrm>
              <a:custGeom>
                <a:avLst/>
                <a:gdLst>
                  <a:gd name="T0" fmla="*/ 10 w 10"/>
                  <a:gd name="T1" fmla="*/ 4 h 51"/>
                  <a:gd name="T2" fmla="*/ 7 w 10"/>
                  <a:gd name="T3" fmla="*/ 0 h 51"/>
                  <a:gd name="T4" fmla="*/ 0 w 10"/>
                  <a:gd name="T5" fmla="*/ 0 h 51"/>
                  <a:gd name="T6" fmla="*/ 0 w 10"/>
                  <a:gd name="T7" fmla="*/ 51 h 51"/>
                  <a:gd name="T8" fmla="*/ 7 w 10"/>
                  <a:gd name="T9" fmla="*/ 51 h 51"/>
                  <a:gd name="T10" fmla="*/ 10 w 10"/>
                  <a:gd name="T11" fmla="*/ 48 h 51"/>
                  <a:gd name="T12" fmla="*/ 10 w 10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10" y="4"/>
                    </a:move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7"/>
                      <a:pt x="0" y="34"/>
                      <a:pt x="0" y="51"/>
                    </a:cubicBezTo>
                    <a:cubicBezTo>
                      <a:pt x="2" y="51"/>
                      <a:pt x="5" y="51"/>
                      <a:pt x="7" y="51"/>
                    </a:cubicBezTo>
                    <a:cubicBezTo>
                      <a:pt x="9" y="51"/>
                      <a:pt x="10" y="50"/>
                      <a:pt x="10" y="48"/>
                    </a:cubicBezTo>
                    <a:cubicBezTo>
                      <a:pt x="10" y="33"/>
                      <a:pt x="10" y="18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44"/>
              <p:cNvSpPr/>
              <p:nvPr/>
            </p:nvSpPr>
            <p:spPr bwMode="auto">
              <a:xfrm>
                <a:off x="770618" y="1832053"/>
                <a:ext cx="320675" cy="63500"/>
              </a:xfrm>
              <a:custGeom>
                <a:avLst/>
                <a:gdLst>
                  <a:gd name="T0" fmla="*/ 47 w 50"/>
                  <a:gd name="T1" fmla="*/ 0 h 10"/>
                  <a:gd name="T2" fmla="*/ 50 w 50"/>
                  <a:gd name="T3" fmla="*/ 4 h 10"/>
                  <a:gd name="T4" fmla="*/ 50 w 50"/>
                  <a:gd name="T5" fmla="*/ 10 h 10"/>
                  <a:gd name="T6" fmla="*/ 0 w 50"/>
                  <a:gd name="T7" fmla="*/ 10 h 10"/>
                  <a:gd name="T8" fmla="*/ 0 w 50"/>
                  <a:gd name="T9" fmla="*/ 4 h 10"/>
                  <a:gd name="T10" fmla="*/ 3 w 50"/>
                  <a:gd name="T11" fmla="*/ 0 h 10"/>
                  <a:gd name="T12" fmla="*/ 47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7" y="0"/>
                    </a:moveTo>
                    <a:cubicBezTo>
                      <a:pt x="49" y="0"/>
                      <a:pt x="50" y="1"/>
                      <a:pt x="50" y="4"/>
                    </a:cubicBezTo>
                    <a:cubicBezTo>
                      <a:pt x="50" y="6"/>
                      <a:pt x="50" y="8"/>
                      <a:pt x="50" y="10"/>
                    </a:cubicBezTo>
                    <a:cubicBezTo>
                      <a:pt x="33" y="10"/>
                      <a:pt x="17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3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45"/>
              <p:cNvSpPr/>
              <p:nvPr/>
            </p:nvSpPr>
            <p:spPr bwMode="auto">
              <a:xfrm>
                <a:off x="770618" y="2220991"/>
                <a:ext cx="320675" cy="63500"/>
              </a:xfrm>
              <a:custGeom>
                <a:avLst/>
                <a:gdLst>
                  <a:gd name="T0" fmla="*/ 50 w 50"/>
                  <a:gd name="T1" fmla="*/ 7 h 10"/>
                  <a:gd name="T2" fmla="*/ 47 w 50"/>
                  <a:gd name="T3" fmla="*/ 10 h 10"/>
                  <a:gd name="T4" fmla="*/ 3 w 50"/>
                  <a:gd name="T5" fmla="*/ 10 h 10"/>
                  <a:gd name="T6" fmla="*/ 0 w 50"/>
                  <a:gd name="T7" fmla="*/ 7 h 10"/>
                  <a:gd name="T8" fmla="*/ 0 w 50"/>
                  <a:gd name="T9" fmla="*/ 0 h 10"/>
                  <a:gd name="T10" fmla="*/ 50 w 50"/>
                  <a:gd name="T11" fmla="*/ 0 h 10"/>
                  <a:gd name="T12" fmla="*/ 50 w 5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50" y="7"/>
                    </a:moveTo>
                    <a:cubicBezTo>
                      <a:pt x="50" y="9"/>
                      <a:pt x="49" y="10"/>
                      <a:pt x="47" y="10"/>
                    </a:cubicBezTo>
                    <a:cubicBezTo>
                      <a:pt x="32" y="10"/>
                      <a:pt x="18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7" y="0"/>
                      <a:pt x="33" y="0"/>
                      <a:pt x="50" y="0"/>
                    </a:cubicBezTo>
                    <a:cubicBezTo>
                      <a:pt x="50" y="2"/>
                      <a:pt x="50" y="4"/>
                      <a:pt x="5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46"/>
              <p:cNvSpPr/>
              <p:nvPr/>
            </p:nvSpPr>
            <p:spPr bwMode="auto">
              <a:xfrm>
                <a:off x="707118" y="1895553"/>
                <a:ext cx="63500" cy="325438"/>
              </a:xfrm>
              <a:custGeom>
                <a:avLst/>
                <a:gdLst>
                  <a:gd name="T0" fmla="*/ 3 w 10"/>
                  <a:gd name="T1" fmla="*/ 51 h 51"/>
                  <a:gd name="T2" fmla="*/ 0 w 10"/>
                  <a:gd name="T3" fmla="*/ 48 h 51"/>
                  <a:gd name="T4" fmla="*/ 0 w 10"/>
                  <a:gd name="T5" fmla="*/ 4 h 51"/>
                  <a:gd name="T6" fmla="*/ 3 w 10"/>
                  <a:gd name="T7" fmla="*/ 0 h 51"/>
                  <a:gd name="T8" fmla="*/ 10 w 10"/>
                  <a:gd name="T9" fmla="*/ 0 h 51"/>
                  <a:gd name="T10" fmla="*/ 10 w 10"/>
                  <a:gd name="T11" fmla="*/ 51 h 51"/>
                  <a:gd name="T12" fmla="*/ 3 w 1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3" y="51"/>
                    </a:moveTo>
                    <a:cubicBezTo>
                      <a:pt x="1" y="51"/>
                      <a:pt x="0" y="50"/>
                      <a:pt x="0" y="48"/>
                    </a:cubicBezTo>
                    <a:cubicBezTo>
                      <a:pt x="0" y="33"/>
                      <a:pt x="0" y="18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17"/>
                      <a:pt x="10" y="34"/>
                      <a:pt x="10" y="51"/>
                    </a:cubicBezTo>
                    <a:cubicBezTo>
                      <a:pt x="8" y="51"/>
                      <a:pt x="5" y="51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47"/>
              <p:cNvSpPr/>
              <p:nvPr/>
            </p:nvSpPr>
            <p:spPr bwMode="auto">
              <a:xfrm>
                <a:off x="899206" y="1965403"/>
                <a:ext cx="127000" cy="128588"/>
              </a:xfrm>
              <a:custGeom>
                <a:avLst/>
                <a:gdLst>
                  <a:gd name="T0" fmla="*/ 17 w 20"/>
                  <a:gd name="T1" fmla="*/ 10 h 20"/>
                  <a:gd name="T2" fmla="*/ 10 w 20"/>
                  <a:gd name="T3" fmla="*/ 10 h 20"/>
                  <a:gd name="T4" fmla="*/ 10 w 20"/>
                  <a:gd name="T5" fmla="*/ 10 h 20"/>
                  <a:gd name="T6" fmla="*/ 10 w 20"/>
                  <a:gd name="T7" fmla="*/ 3 h 20"/>
                  <a:gd name="T8" fmla="*/ 7 w 20"/>
                  <a:gd name="T9" fmla="*/ 0 h 20"/>
                  <a:gd name="T10" fmla="*/ 3 w 20"/>
                  <a:gd name="T11" fmla="*/ 0 h 20"/>
                  <a:gd name="T12" fmla="*/ 0 w 20"/>
                  <a:gd name="T13" fmla="*/ 3 h 20"/>
                  <a:gd name="T14" fmla="*/ 0 w 20"/>
                  <a:gd name="T15" fmla="*/ 16 h 20"/>
                  <a:gd name="T16" fmla="*/ 3 w 20"/>
                  <a:gd name="T17" fmla="*/ 20 h 20"/>
                  <a:gd name="T18" fmla="*/ 17 w 20"/>
                  <a:gd name="T19" fmla="*/ 20 h 20"/>
                  <a:gd name="T20" fmla="*/ 20 w 20"/>
                  <a:gd name="T21" fmla="*/ 16 h 20"/>
                  <a:gd name="T22" fmla="*/ 20 w 20"/>
                  <a:gd name="T23" fmla="*/ 13 h 20"/>
                  <a:gd name="T24" fmla="*/ 17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17" y="10"/>
                    </a:moveTo>
                    <a:cubicBezTo>
                      <a:pt x="15" y="10"/>
                      <a:pt x="12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7"/>
                      <a:pt x="10" y="5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12"/>
                      <a:pt x="0" y="16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8" y="20"/>
                      <a:pt x="12" y="20"/>
                      <a:pt x="17" y="20"/>
                    </a:cubicBezTo>
                    <a:cubicBezTo>
                      <a:pt x="19" y="20"/>
                      <a:pt x="20" y="19"/>
                      <a:pt x="20" y="16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1"/>
                      <a:pt x="19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0" name="Freeform 48"/>
            <p:cNvSpPr/>
            <p:nvPr/>
          </p:nvSpPr>
          <p:spPr bwMode="auto">
            <a:xfrm>
              <a:off x="3664631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49"/>
            <p:cNvSpPr/>
            <p:nvPr/>
          </p:nvSpPr>
          <p:spPr bwMode="auto">
            <a:xfrm>
              <a:off x="3537631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50"/>
            <p:cNvSpPr/>
            <p:nvPr/>
          </p:nvSpPr>
          <p:spPr bwMode="auto">
            <a:xfrm>
              <a:off x="3920218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51"/>
            <p:cNvSpPr/>
            <p:nvPr/>
          </p:nvSpPr>
          <p:spPr bwMode="auto">
            <a:xfrm>
              <a:off x="3920218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52"/>
            <p:cNvSpPr/>
            <p:nvPr/>
          </p:nvSpPr>
          <p:spPr bwMode="auto">
            <a:xfrm>
              <a:off x="3856718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53"/>
            <p:cNvSpPr/>
            <p:nvPr/>
          </p:nvSpPr>
          <p:spPr bwMode="auto">
            <a:xfrm>
              <a:off x="3985306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54"/>
            <p:cNvSpPr/>
            <p:nvPr/>
          </p:nvSpPr>
          <p:spPr bwMode="auto">
            <a:xfrm>
              <a:off x="5121956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55"/>
            <p:cNvSpPr/>
            <p:nvPr/>
          </p:nvSpPr>
          <p:spPr bwMode="auto">
            <a:xfrm>
              <a:off x="5383893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56"/>
            <p:cNvSpPr/>
            <p:nvPr/>
          </p:nvSpPr>
          <p:spPr bwMode="auto">
            <a:xfrm>
              <a:off x="5255306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57"/>
            <p:cNvSpPr/>
            <p:nvPr/>
          </p:nvSpPr>
          <p:spPr bwMode="auto">
            <a:xfrm>
              <a:off x="5314043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58"/>
            <p:cNvSpPr/>
            <p:nvPr/>
          </p:nvSpPr>
          <p:spPr bwMode="auto">
            <a:xfrm>
              <a:off x="5236256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41" name="组合 40"/>
            <p:cNvGrpSpPr/>
            <p:nvPr userDrawn="1"/>
          </p:nvGrpSpPr>
          <p:grpSpPr>
            <a:xfrm>
              <a:off x="669018" y="5438853"/>
              <a:ext cx="523875" cy="458788"/>
              <a:chOff x="669018" y="5438853"/>
              <a:chExt cx="523875" cy="458788"/>
            </a:xfrm>
            <a:grpFill/>
          </p:grpSpPr>
          <p:sp>
            <p:nvSpPr>
              <p:cNvPr id="218" name="Freeform 59"/>
              <p:cNvSpPr>
                <a:spLocks noEditPoints="1"/>
              </p:cNvSpPr>
              <p:nvPr/>
            </p:nvSpPr>
            <p:spPr bwMode="auto">
              <a:xfrm>
                <a:off x="669018" y="5438853"/>
                <a:ext cx="523875" cy="458788"/>
              </a:xfrm>
              <a:custGeom>
                <a:avLst/>
                <a:gdLst>
                  <a:gd name="T0" fmla="*/ 79 w 82"/>
                  <a:gd name="T1" fmla="*/ 0 h 72"/>
                  <a:gd name="T2" fmla="*/ 3 w 82"/>
                  <a:gd name="T3" fmla="*/ 0 h 72"/>
                  <a:gd name="T4" fmla="*/ 0 w 82"/>
                  <a:gd name="T5" fmla="*/ 3 h 72"/>
                  <a:gd name="T6" fmla="*/ 0 w 82"/>
                  <a:gd name="T7" fmla="*/ 69 h 72"/>
                  <a:gd name="T8" fmla="*/ 3 w 82"/>
                  <a:gd name="T9" fmla="*/ 72 h 72"/>
                  <a:gd name="T10" fmla="*/ 79 w 82"/>
                  <a:gd name="T11" fmla="*/ 72 h 72"/>
                  <a:gd name="T12" fmla="*/ 82 w 82"/>
                  <a:gd name="T13" fmla="*/ 69 h 72"/>
                  <a:gd name="T14" fmla="*/ 82 w 82"/>
                  <a:gd name="T15" fmla="*/ 3 h 72"/>
                  <a:gd name="T16" fmla="*/ 79 w 82"/>
                  <a:gd name="T17" fmla="*/ 0 h 72"/>
                  <a:gd name="T18" fmla="*/ 72 w 82"/>
                  <a:gd name="T19" fmla="*/ 62 h 72"/>
                  <a:gd name="T20" fmla="*/ 10 w 82"/>
                  <a:gd name="T21" fmla="*/ 62 h 72"/>
                  <a:gd name="T22" fmla="*/ 10 w 82"/>
                  <a:gd name="T23" fmla="*/ 10 h 72"/>
                  <a:gd name="T24" fmla="*/ 72 w 82"/>
                  <a:gd name="T25" fmla="*/ 10 h 72"/>
                  <a:gd name="T26" fmla="*/ 72 w 82"/>
                  <a:gd name="T27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72">
                    <a:moveTo>
                      <a:pt x="79" y="0"/>
                    </a:moveTo>
                    <a:cubicBezTo>
                      <a:pt x="54" y="0"/>
                      <a:pt x="28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47"/>
                      <a:pt x="0" y="69"/>
                    </a:cubicBezTo>
                    <a:cubicBezTo>
                      <a:pt x="0" y="71"/>
                      <a:pt x="1" y="72"/>
                      <a:pt x="3" y="72"/>
                    </a:cubicBezTo>
                    <a:cubicBezTo>
                      <a:pt x="28" y="72"/>
                      <a:pt x="54" y="72"/>
                      <a:pt x="79" y="72"/>
                    </a:cubicBezTo>
                    <a:cubicBezTo>
                      <a:pt x="81" y="72"/>
                      <a:pt x="82" y="71"/>
                      <a:pt x="82" y="69"/>
                    </a:cubicBezTo>
                    <a:cubicBezTo>
                      <a:pt x="82" y="47"/>
                      <a:pt x="82" y="25"/>
                      <a:pt x="82" y="3"/>
                    </a:cubicBezTo>
                    <a:cubicBezTo>
                      <a:pt x="82" y="1"/>
                      <a:pt x="81" y="0"/>
                      <a:pt x="79" y="0"/>
                    </a:cubicBezTo>
                    <a:close/>
                    <a:moveTo>
                      <a:pt x="72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72" y="10"/>
                      <a:pt x="72" y="10"/>
                      <a:pt x="72" y="10"/>
                    </a:cubicBezTo>
                    <a:lnTo>
                      <a:pt x="7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60"/>
              <p:cNvSpPr/>
              <p:nvPr/>
            </p:nvSpPr>
            <p:spPr bwMode="auto">
              <a:xfrm>
                <a:off x="1013506" y="5629353"/>
                <a:ext cx="71438" cy="77788"/>
              </a:xfrm>
              <a:custGeom>
                <a:avLst/>
                <a:gdLst>
                  <a:gd name="T0" fmla="*/ 3 w 11"/>
                  <a:gd name="T1" fmla="*/ 10 h 12"/>
                  <a:gd name="T2" fmla="*/ 9 w 11"/>
                  <a:gd name="T3" fmla="*/ 10 h 12"/>
                  <a:gd name="T4" fmla="*/ 11 w 11"/>
                  <a:gd name="T5" fmla="*/ 10 h 12"/>
                  <a:gd name="T6" fmla="*/ 11 w 11"/>
                  <a:gd name="T7" fmla="*/ 9 h 12"/>
                  <a:gd name="T8" fmla="*/ 11 w 11"/>
                  <a:gd name="T9" fmla="*/ 3 h 12"/>
                  <a:gd name="T10" fmla="*/ 11 w 11"/>
                  <a:gd name="T11" fmla="*/ 2 h 12"/>
                  <a:gd name="T12" fmla="*/ 9 w 11"/>
                  <a:gd name="T13" fmla="*/ 2 h 12"/>
                  <a:gd name="T14" fmla="*/ 9 w 11"/>
                  <a:gd name="T15" fmla="*/ 10 h 12"/>
                  <a:gd name="T16" fmla="*/ 9 w 11"/>
                  <a:gd name="T17" fmla="*/ 11 h 12"/>
                  <a:gd name="T18" fmla="*/ 8 w 11"/>
                  <a:gd name="T19" fmla="*/ 12 h 12"/>
                  <a:gd name="T20" fmla="*/ 1 w 11"/>
                  <a:gd name="T21" fmla="*/ 12 h 12"/>
                  <a:gd name="T22" fmla="*/ 0 w 11"/>
                  <a:gd name="T23" fmla="*/ 11 h 12"/>
                  <a:gd name="T24" fmla="*/ 0 w 11"/>
                  <a:gd name="T25" fmla="*/ 1 h 12"/>
                  <a:gd name="T26" fmla="*/ 1 w 11"/>
                  <a:gd name="T27" fmla="*/ 0 h 12"/>
                  <a:gd name="T28" fmla="*/ 8 w 11"/>
                  <a:gd name="T29" fmla="*/ 0 h 12"/>
                  <a:gd name="T30" fmla="*/ 9 w 11"/>
                  <a:gd name="T31" fmla="*/ 1 h 12"/>
                  <a:gd name="T32" fmla="*/ 9 w 11"/>
                  <a:gd name="T33" fmla="*/ 2 h 12"/>
                  <a:gd name="T34" fmla="*/ 3 w 11"/>
                  <a:gd name="T35" fmla="*/ 2 h 12"/>
                  <a:gd name="T36" fmla="*/ 3 w 11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3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7"/>
                      <a:pt x="11" y="5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5"/>
                      <a:pt x="9" y="7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3" y="12"/>
                      <a:pt x="1" y="12"/>
                    </a:cubicBezTo>
                    <a:cubicBezTo>
                      <a:pt x="1" y="12"/>
                      <a:pt x="0" y="12"/>
                      <a:pt x="0" y="11"/>
                    </a:cubicBezTo>
                    <a:cubicBezTo>
                      <a:pt x="0" y="8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3" y="5"/>
                      <a:pt x="3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61"/>
              <p:cNvSpPr/>
              <p:nvPr/>
            </p:nvSpPr>
            <p:spPr bwMode="auto">
              <a:xfrm>
                <a:off x="950006" y="5692853"/>
                <a:ext cx="50800" cy="14288"/>
              </a:xfrm>
              <a:custGeom>
                <a:avLst/>
                <a:gdLst>
                  <a:gd name="T0" fmla="*/ 8 w 8"/>
                  <a:gd name="T1" fmla="*/ 2 h 2"/>
                  <a:gd name="T2" fmla="*/ 1 w 8"/>
                  <a:gd name="T3" fmla="*/ 2 h 2"/>
                  <a:gd name="T4" fmla="*/ 0 w 8"/>
                  <a:gd name="T5" fmla="*/ 1 h 2"/>
                  <a:gd name="T6" fmla="*/ 0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  <a:gd name="T12" fmla="*/ 8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62"/>
              <p:cNvSpPr/>
              <p:nvPr/>
            </p:nvSpPr>
            <p:spPr bwMode="auto">
              <a:xfrm>
                <a:off x="950006" y="5629353"/>
                <a:ext cx="50800" cy="12700"/>
              </a:xfrm>
              <a:custGeom>
                <a:avLst/>
                <a:gdLst>
                  <a:gd name="T0" fmla="*/ 8 w 8"/>
                  <a:gd name="T1" fmla="*/ 1 h 2"/>
                  <a:gd name="T2" fmla="*/ 8 w 8"/>
                  <a:gd name="T3" fmla="*/ 2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1 h 2"/>
                  <a:gd name="T10" fmla="*/ 1 w 8"/>
                  <a:gd name="T11" fmla="*/ 0 h 2"/>
                  <a:gd name="T12" fmla="*/ 8 w 8"/>
                  <a:gd name="T13" fmla="*/ 0 h 2"/>
                  <a:gd name="T14" fmla="*/ 8 w 8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63"/>
              <p:cNvSpPr/>
              <p:nvPr/>
            </p:nvSpPr>
            <p:spPr bwMode="auto">
              <a:xfrm>
                <a:off x="937306" y="5642053"/>
                <a:ext cx="50800" cy="50800"/>
              </a:xfrm>
              <a:custGeom>
                <a:avLst/>
                <a:gdLst>
                  <a:gd name="T0" fmla="*/ 2 w 8"/>
                  <a:gd name="T1" fmla="*/ 3 h 8"/>
                  <a:gd name="T2" fmla="*/ 8 w 8"/>
                  <a:gd name="T3" fmla="*/ 3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5 h 8"/>
                  <a:gd name="T10" fmla="*/ 2 w 8"/>
                  <a:gd name="T11" fmla="*/ 5 h 8"/>
                  <a:gd name="T12" fmla="*/ 2 w 8"/>
                  <a:gd name="T13" fmla="*/ 8 h 8"/>
                  <a:gd name="T14" fmla="*/ 0 w 8"/>
                  <a:gd name="T15" fmla="*/ 8 h 8"/>
                  <a:gd name="T16" fmla="*/ 0 w 8"/>
                  <a:gd name="T17" fmla="*/ 7 h 8"/>
                  <a:gd name="T18" fmla="*/ 0 w 8"/>
                  <a:gd name="T19" fmla="*/ 1 h 8"/>
                  <a:gd name="T20" fmla="*/ 0 w 8"/>
                  <a:gd name="T21" fmla="*/ 0 h 8"/>
                  <a:gd name="T22" fmla="*/ 2 w 8"/>
                  <a:gd name="T23" fmla="*/ 0 h 8"/>
                  <a:gd name="T24" fmla="*/ 2 w 8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2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64"/>
              <p:cNvSpPr/>
              <p:nvPr/>
            </p:nvSpPr>
            <p:spPr bwMode="auto">
              <a:xfrm>
                <a:off x="873806" y="5692853"/>
                <a:ext cx="50800" cy="14288"/>
              </a:xfrm>
              <a:custGeom>
                <a:avLst/>
                <a:gdLst>
                  <a:gd name="T0" fmla="*/ 0 w 8"/>
                  <a:gd name="T1" fmla="*/ 0 h 2"/>
                  <a:gd name="T2" fmla="*/ 7 w 8"/>
                  <a:gd name="T3" fmla="*/ 0 h 2"/>
                  <a:gd name="T4" fmla="*/ 8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0 w 8"/>
                  <a:gd name="T11" fmla="*/ 2 h 2"/>
                  <a:gd name="T12" fmla="*/ 0 w 8"/>
                  <a:gd name="T13" fmla="*/ 1 h 2"/>
                  <a:gd name="T14" fmla="*/ 0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65"/>
              <p:cNvSpPr/>
              <p:nvPr/>
            </p:nvSpPr>
            <p:spPr bwMode="auto">
              <a:xfrm>
                <a:off x="861106" y="5629353"/>
                <a:ext cx="12700" cy="63500"/>
              </a:xfrm>
              <a:custGeom>
                <a:avLst/>
                <a:gdLst>
                  <a:gd name="T0" fmla="*/ 0 w 2"/>
                  <a:gd name="T1" fmla="*/ 9 h 10"/>
                  <a:gd name="T2" fmla="*/ 0 w 2"/>
                  <a:gd name="T3" fmla="*/ 1 h 10"/>
                  <a:gd name="T4" fmla="*/ 0 w 2"/>
                  <a:gd name="T5" fmla="*/ 0 h 10"/>
                  <a:gd name="T6" fmla="*/ 1 w 2"/>
                  <a:gd name="T7" fmla="*/ 0 h 10"/>
                  <a:gd name="T8" fmla="*/ 2 w 2"/>
                  <a:gd name="T9" fmla="*/ 1 h 10"/>
                  <a:gd name="T10" fmla="*/ 2 w 2"/>
                  <a:gd name="T11" fmla="*/ 10 h 10"/>
                  <a:gd name="T12" fmla="*/ 0 w 2"/>
                  <a:gd name="T13" fmla="*/ 10 h 10"/>
                  <a:gd name="T14" fmla="*/ 0 w 2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4"/>
                      <a:pt x="2" y="7"/>
                      <a:pt x="2" y="10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66"/>
              <p:cNvSpPr/>
              <p:nvPr/>
            </p:nvSpPr>
            <p:spPr bwMode="auto">
              <a:xfrm>
                <a:off x="829356" y="5642053"/>
                <a:ext cx="19050" cy="50800"/>
              </a:xfrm>
              <a:custGeom>
                <a:avLst/>
                <a:gdLst>
                  <a:gd name="T0" fmla="*/ 0 w 3"/>
                  <a:gd name="T1" fmla="*/ 0 h 8"/>
                  <a:gd name="T2" fmla="*/ 2 w 3"/>
                  <a:gd name="T3" fmla="*/ 0 h 8"/>
                  <a:gd name="T4" fmla="*/ 3 w 3"/>
                  <a:gd name="T5" fmla="*/ 1 h 8"/>
                  <a:gd name="T6" fmla="*/ 3 w 3"/>
                  <a:gd name="T7" fmla="*/ 7 h 8"/>
                  <a:gd name="T8" fmla="*/ 2 w 3"/>
                  <a:gd name="T9" fmla="*/ 8 h 8"/>
                  <a:gd name="T10" fmla="*/ 0 w 3"/>
                  <a:gd name="T11" fmla="*/ 8 h 8"/>
                  <a:gd name="T12" fmla="*/ 0 w 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67"/>
              <p:cNvSpPr/>
              <p:nvPr/>
            </p:nvSpPr>
            <p:spPr bwMode="auto">
              <a:xfrm>
                <a:off x="789668" y="5692853"/>
                <a:ext cx="39688" cy="14288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1 w 6"/>
                  <a:gd name="T7" fmla="*/ 2 h 2"/>
                  <a:gd name="T8" fmla="*/ 0 w 6"/>
                  <a:gd name="T9" fmla="*/ 1 h 2"/>
                  <a:gd name="T10" fmla="*/ 0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68"/>
              <p:cNvSpPr/>
              <p:nvPr/>
            </p:nvSpPr>
            <p:spPr bwMode="auto">
              <a:xfrm>
                <a:off x="789668" y="5629353"/>
                <a:ext cx="39688" cy="12700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  <a:gd name="T8" fmla="*/ 6 w 6"/>
                  <a:gd name="T9" fmla="*/ 1 h 2"/>
                  <a:gd name="T10" fmla="*/ 6 w 6"/>
                  <a:gd name="T11" fmla="*/ 2 h 2"/>
                  <a:gd name="T12" fmla="*/ 0 w 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69"/>
              <p:cNvSpPr/>
              <p:nvPr/>
            </p:nvSpPr>
            <p:spPr bwMode="auto">
              <a:xfrm>
                <a:off x="776968" y="5642053"/>
                <a:ext cx="12700" cy="50800"/>
              </a:xfrm>
              <a:custGeom>
                <a:avLst/>
                <a:gdLst>
                  <a:gd name="T0" fmla="*/ 0 w 2"/>
                  <a:gd name="T1" fmla="*/ 7 h 8"/>
                  <a:gd name="T2" fmla="*/ 0 w 2"/>
                  <a:gd name="T3" fmla="*/ 1 h 8"/>
                  <a:gd name="T4" fmla="*/ 1 w 2"/>
                  <a:gd name="T5" fmla="*/ 0 h 8"/>
                  <a:gd name="T6" fmla="*/ 2 w 2"/>
                  <a:gd name="T7" fmla="*/ 0 h 8"/>
                  <a:gd name="T8" fmla="*/ 2 w 2"/>
                  <a:gd name="T9" fmla="*/ 8 h 8"/>
                  <a:gd name="T10" fmla="*/ 1 w 2"/>
                  <a:gd name="T11" fmla="*/ 8 h 8"/>
                  <a:gd name="T12" fmla="*/ 0 w 2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7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5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2" name="Freeform 82"/>
            <p:cNvSpPr/>
            <p:nvPr/>
          </p:nvSpPr>
          <p:spPr bwMode="auto">
            <a:xfrm>
              <a:off x="2291443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83"/>
            <p:cNvSpPr/>
            <p:nvPr/>
          </p:nvSpPr>
          <p:spPr bwMode="auto">
            <a:xfrm>
              <a:off x="2426381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84"/>
            <p:cNvSpPr/>
            <p:nvPr/>
          </p:nvSpPr>
          <p:spPr bwMode="auto">
            <a:xfrm>
              <a:off x="2291443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85"/>
            <p:cNvSpPr/>
            <p:nvPr/>
          </p:nvSpPr>
          <p:spPr bwMode="auto">
            <a:xfrm>
              <a:off x="2215243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86"/>
            <p:cNvSpPr/>
            <p:nvPr/>
          </p:nvSpPr>
          <p:spPr bwMode="auto">
            <a:xfrm>
              <a:off x="3626531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87"/>
            <p:cNvSpPr/>
            <p:nvPr/>
          </p:nvSpPr>
          <p:spPr bwMode="auto">
            <a:xfrm>
              <a:off x="3691618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88"/>
            <p:cNvSpPr/>
            <p:nvPr/>
          </p:nvSpPr>
          <p:spPr bwMode="auto">
            <a:xfrm>
              <a:off x="3556681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89"/>
            <p:cNvSpPr/>
            <p:nvPr/>
          </p:nvSpPr>
          <p:spPr bwMode="auto">
            <a:xfrm>
              <a:off x="3626531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90"/>
            <p:cNvSpPr/>
            <p:nvPr/>
          </p:nvSpPr>
          <p:spPr bwMode="auto">
            <a:xfrm>
              <a:off x="3959906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91"/>
            <p:cNvSpPr/>
            <p:nvPr/>
          </p:nvSpPr>
          <p:spPr bwMode="auto">
            <a:xfrm>
              <a:off x="3894818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92"/>
            <p:cNvSpPr/>
            <p:nvPr/>
          </p:nvSpPr>
          <p:spPr bwMode="auto">
            <a:xfrm>
              <a:off x="3761468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93"/>
            <p:cNvSpPr/>
            <p:nvPr/>
          </p:nvSpPr>
          <p:spPr bwMode="auto">
            <a:xfrm>
              <a:off x="5147356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94"/>
            <p:cNvSpPr/>
            <p:nvPr/>
          </p:nvSpPr>
          <p:spPr bwMode="auto">
            <a:xfrm>
              <a:off x="5083856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95"/>
            <p:cNvSpPr/>
            <p:nvPr/>
          </p:nvSpPr>
          <p:spPr bwMode="auto">
            <a:xfrm>
              <a:off x="5217206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96"/>
            <p:cNvSpPr/>
            <p:nvPr/>
          </p:nvSpPr>
          <p:spPr bwMode="auto">
            <a:xfrm>
              <a:off x="5147356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97"/>
            <p:cNvSpPr/>
            <p:nvPr/>
          </p:nvSpPr>
          <p:spPr bwMode="auto">
            <a:xfrm>
              <a:off x="5352143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98"/>
            <p:cNvSpPr/>
            <p:nvPr/>
          </p:nvSpPr>
          <p:spPr bwMode="auto">
            <a:xfrm>
              <a:off x="5415643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99"/>
            <p:cNvSpPr/>
            <p:nvPr/>
          </p:nvSpPr>
          <p:spPr bwMode="auto">
            <a:xfrm>
              <a:off x="5479143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101"/>
            <p:cNvSpPr/>
            <p:nvPr/>
          </p:nvSpPr>
          <p:spPr bwMode="auto">
            <a:xfrm>
              <a:off x="3697968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102"/>
            <p:cNvSpPr/>
            <p:nvPr/>
          </p:nvSpPr>
          <p:spPr bwMode="auto">
            <a:xfrm>
              <a:off x="3786868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103"/>
            <p:cNvSpPr/>
            <p:nvPr/>
          </p:nvSpPr>
          <p:spPr bwMode="auto">
            <a:xfrm>
              <a:off x="3717018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104"/>
            <p:cNvSpPr/>
            <p:nvPr/>
          </p:nvSpPr>
          <p:spPr bwMode="auto">
            <a:xfrm>
              <a:off x="3639231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105"/>
            <p:cNvSpPr/>
            <p:nvPr/>
          </p:nvSpPr>
          <p:spPr bwMode="auto">
            <a:xfrm>
              <a:off x="3550331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106"/>
            <p:cNvSpPr/>
            <p:nvPr/>
          </p:nvSpPr>
          <p:spPr bwMode="auto">
            <a:xfrm>
              <a:off x="3594781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107"/>
            <p:cNvSpPr/>
            <p:nvPr/>
          </p:nvSpPr>
          <p:spPr bwMode="auto">
            <a:xfrm>
              <a:off x="3575731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108"/>
            <p:cNvSpPr/>
            <p:nvPr/>
          </p:nvSpPr>
          <p:spPr bwMode="auto">
            <a:xfrm>
              <a:off x="3639231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109"/>
            <p:cNvSpPr/>
            <p:nvPr/>
          </p:nvSpPr>
          <p:spPr bwMode="auto">
            <a:xfrm>
              <a:off x="3639231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110"/>
            <p:cNvSpPr/>
            <p:nvPr/>
          </p:nvSpPr>
          <p:spPr bwMode="auto">
            <a:xfrm>
              <a:off x="3774168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111"/>
            <p:cNvSpPr/>
            <p:nvPr/>
          </p:nvSpPr>
          <p:spPr bwMode="auto">
            <a:xfrm>
              <a:off x="3639231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112"/>
            <p:cNvSpPr/>
            <p:nvPr/>
          </p:nvSpPr>
          <p:spPr bwMode="auto">
            <a:xfrm>
              <a:off x="3837668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113"/>
            <p:cNvSpPr/>
            <p:nvPr/>
          </p:nvSpPr>
          <p:spPr bwMode="auto">
            <a:xfrm>
              <a:off x="3901168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114"/>
            <p:cNvSpPr/>
            <p:nvPr/>
          </p:nvSpPr>
          <p:spPr bwMode="auto">
            <a:xfrm>
              <a:off x="2113643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115"/>
            <p:cNvSpPr/>
            <p:nvPr/>
          </p:nvSpPr>
          <p:spPr bwMode="auto">
            <a:xfrm>
              <a:off x="2445431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116"/>
            <p:cNvSpPr/>
            <p:nvPr/>
          </p:nvSpPr>
          <p:spPr bwMode="auto">
            <a:xfrm>
              <a:off x="2445431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117"/>
            <p:cNvSpPr/>
            <p:nvPr/>
          </p:nvSpPr>
          <p:spPr bwMode="auto">
            <a:xfrm>
              <a:off x="2113643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118"/>
            <p:cNvSpPr/>
            <p:nvPr/>
          </p:nvSpPr>
          <p:spPr bwMode="auto">
            <a:xfrm>
              <a:off x="2113643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78" name="组合 77"/>
            <p:cNvGrpSpPr/>
            <p:nvPr userDrawn="1"/>
          </p:nvGrpSpPr>
          <p:grpSpPr>
            <a:xfrm>
              <a:off x="694418" y="3063953"/>
              <a:ext cx="454025" cy="452438"/>
              <a:chOff x="694418" y="3063953"/>
              <a:chExt cx="454025" cy="452438"/>
            </a:xfrm>
            <a:grpFill/>
          </p:grpSpPr>
          <p:sp>
            <p:nvSpPr>
              <p:cNvPr id="206" name="Freeform 119"/>
              <p:cNvSpPr/>
              <p:nvPr/>
            </p:nvSpPr>
            <p:spPr bwMode="auto">
              <a:xfrm>
                <a:off x="757918" y="3389391"/>
                <a:ext cx="65088" cy="63500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3 h 10"/>
                  <a:gd name="T4" fmla="*/ 10 w 10"/>
                  <a:gd name="T5" fmla="*/ 10 h 10"/>
                  <a:gd name="T6" fmla="*/ 3 w 10"/>
                  <a:gd name="T7" fmla="*/ 10 h 10"/>
                  <a:gd name="T8" fmla="*/ 0 w 10"/>
                  <a:gd name="T9" fmla="*/ 7 h 10"/>
                  <a:gd name="T10" fmla="*/ 0 w 10"/>
                  <a:gd name="T11" fmla="*/ 0 h 10"/>
                  <a:gd name="T12" fmla="*/ 6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9" y="0"/>
                      <a:pt x="10" y="1"/>
                      <a:pt x="10" y="3"/>
                    </a:cubicBezTo>
                    <a:cubicBezTo>
                      <a:pt x="10" y="5"/>
                      <a:pt x="10" y="8"/>
                      <a:pt x="10" y="10"/>
                    </a:cubicBezTo>
                    <a:cubicBezTo>
                      <a:pt x="8" y="10"/>
                      <a:pt x="5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120"/>
              <p:cNvSpPr/>
              <p:nvPr/>
            </p:nvSpPr>
            <p:spPr bwMode="auto">
              <a:xfrm>
                <a:off x="1013506" y="3389391"/>
                <a:ext cx="65088" cy="63500"/>
              </a:xfrm>
              <a:custGeom>
                <a:avLst/>
                <a:gdLst>
                  <a:gd name="T0" fmla="*/ 4 w 10"/>
                  <a:gd name="T1" fmla="*/ 0 h 10"/>
                  <a:gd name="T2" fmla="*/ 0 w 10"/>
                  <a:gd name="T3" fmla="*/ 3 h 10"/>
                  <a:gd name="T4" fmla="*/ 0 w 10"/>
                  <a:gd name="T5" fmla="*/ 10 h 10"/>
                  <a:gd name="T6" fmla="*/ 7 w 10"/>
                  <a:gd name="T7" fmla="*/ 10 h 10"/>
                  <a:gd name="T8" fmla="*/ 10 w 10"/>
                  <a:gd name="T9" fmla="*/ 7 h 10"/>
                  <a:gd name="T10" fmla="*/ 10 w 10"/>
                  <a:gd name="T11" fmla="*/ 0 h 10"/>
                  <a:gd name="T12" fmla="*/ 4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9"/>
                      <a:pt x="10" y="7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121"/>
              <p:cNvSpPr/>
              <p:nvPr/>
            </p:nvSpPr>
            <p:spPr bwMode="auto">
              <a:xfrm>
                <a:off x="823006" y="3063953"/>
                <a:ext cx="190500" cy="63500"/>
              </a:xfrm>
              <a:custGeom>
                <a:avLst/>
                <a:gdLst>
                  <a:gd name="T0" fmla="*/ 27 w 30"/>
                  <a:gd name="T1" fmla="*/ 0 h 10"/>
                  <a:gd name="T2" fmla="*/ 30 w 30"/>
                  <a:gd name="T3" fmla="*/ 3 h 10"/>
                  <a:gd name="T4" fmla="*/ 30 w 30"/>
                  <a:gd name="T5" fmla="*/ 10 h 10"/>
                  <a:gd name="T6" fmla="*/ 0 w 30"/>
                  <a:gd name="T7" fmla="*/ 10 h 10"/>
                  <a:gd name="T8" fmla="*/ 0 w 30"/>
                  <a:gd name="T9" fmla="*/ 3 h 10"/>
                  <a:gd name="T10" fmla="*/ 3 w 30"/>
                  <a:gd name="T11" fmla="*/ 0 h 10"/>
                  <a:gd name="T12" fmla="*/ 27 w 3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9" y="0"/>
                      <a:pt x="30" y="1"/>
                      <a:pt x="30" y="3"/>
                    </a:cubicBezTo>
                    <a:cubicBezTo>
                      <a:pt x="30" y="6"/>
                      <a:pt x="30" y="8"/>
                      <a:pt x="30" y="10"/>
                    </a:cubicBezTo>
                    <a:cubicBezTo>
                      <a:pt x="20" y="10"/>
                      <a:pt x="10" y="10"/>
                      <a:pt x="0" y="10"/>
                    </a:cubicBez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122"/>
              <p:cNvSpPr/>
              <p:nvPr/>
            </p:nvSpPr>
            <p:spPr bwMode="auto">
              <a:xfrm>
                <a:off x="757918" y="3127453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6 w 10"/>
                  <a:gd name="T3" fmla="*/ 10 h 10"/>
                  <a:gd name="T4" fmla="*/ 0 w 10"/>
                  <a:gd name="T5" fmla="*/ 10 h 10"/>
                  <a:gd name="T6" fmla="*/ 0 w 10"/>
                  <a:gd name="T7" fmla="*/ 4 h 10"/>
                  <a:gd name="T8" fmla="*/ 3 w 10"/>
                  <a:gd name="T9" fmla="*/ 0 h 10"/>
                  <a:gd name="T10" fmla="*/ 10 w 10"/>
                  <a:gd name="T11" fmla="*/ 0 h 10"/>
                  <a:gd name="T12" fmla="*/ 10 w 1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6" y="10"/>
                    </a:cubicBezTo>
                    <a:cubicBezTo>
                      <a:pt x="4" y="10"/>
                      <a:pt x="2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123"/>
              <p:cNvSpPr/>
              <p:nvPr/>
            </p:nvSpPr>
            <p:spPr bwMode="auto">
              <a:xfrm>
                <a:off x="1013506" y="3127453"/>
                <a:ext cx="65088" cy="63500"/>
              </a:xfrm>
              <a:custGeom>
                <a:avLst/>
                <a:gdLst>
                  <a:gd name="T0" fmla="*/ 4 w 10"/>
                  <a:gd name="T1" fmla="*/ 10 h 10"/>
                  <a:gd name="T2" fmla="*/ 0 w 10"/>
                  <a:gd name="T3" fmla="*/ 7 h 10"/>
                  <a:gd name="T4" fmla="*/ 0 w 10"/>
                  <a:gd name="T5" fmla="*/ 0 h 10"/>
                  <a:gd name="T6" fmla="*/ 7 w 10"/>
                  <a:gd name="T7" fmla="*/ 0 h 10"/>
                  <a:gd name="T8" fmla="*/ 10 w 10"/>
                  <a:gd name="T9" fmla="*/ 4 h 10"/>
                  <a:gd name="T10" fmla="*/ 10 w 10"/>
                  <a:gd name="T11" fmla="*/ 10 h 10"/>
                  <a:gd name="T12" fmla="*/ 4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10"/>
                    </a:move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8" y="10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124"/>
              <p:cNvSpPr/>
              <p:nvPr/>
            </p:nvSpPr>
            <p:spPr bwMode="auto">
              <a:xfrm>
                <a:off x="823006" y="3256041"/>
                <a:ext cx="63500" cy="69850"/>
              </a:xfrm>
              <a:custGeom>
                <a:avLst/>
                <a:gdLst>
                  <a:gd name="T0" fmla="*/ 0 w 10"/>
                  <a:gd name="T1" fmla="*/ 4 h 11"/>
                  <a:gd name="T2" fmla="*/ 3 w 10"/>
                  <a:gd name="T3" fmla="*/ 0 h 11"/>
                  <a:gd name="T4" fmla="*/ 10 w 10"/>
                  <a:gd name="T5" fmla="*/ 0 h 11"/>
                  <a:gd name="T6" fmla="*/ 10 w 10"/>
                  <a:gd name="T7" fmla="*/ 11 h 11"/>
                  <a:gd name="T8" fmla="*/ 3 w 10"/>
                  <a:gd name="T9" fmla="*/ 11 h 11"/>
                  <a:gd name="T10" fmla="*/ 0 w 10"/>
                  <a:gd name="T11" fmla="*/ 7 h 11"/>
                  <a:gd name="T12" fmla="*/ 0 w 1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4"/>
                      <a:pt x="10" y="7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125"/>
              <p:cNvSpPr/>
              <p:nvPr/>
            </p:nvSpPr>
            <p:spPr bwMode="auto">
              <a:xfrm>
                <a:off x="886506" y="3325891"/>
                <a:ext cx="63500" cy="63500"/>
              </a:xfrm>
              <a:custGeom>
                <a:avLst/>
                <a:gdLst>
                  <a:gd name="T0" fmla="*/ 0 w 10"/>
                  <a:gd name="T1" fmla="*/ 6 h 10"/>
                  <a:gd name="T2" fmla="*/ 3 w 10"/>
                  <a:gd name="T3" fmla="*/ 10 h 10"/>
                  <a:gd name="T4" fmla="*/ 7 w 10"/>
                  <a:gd name="T5" fmla="*/ 10 h 10"/>
                  <a:gd name="T6" fmla="*/ 10 w 10"/>
                  <a:gd name="T7" fmla="*/ 6 h 10"/>
                  <a:gd name="T8" fmla="*/ 10 w 10"/>
                  <a:gd name="T9" fmla="*/ 0 h 10"/>
                  <a:gd name="T10" fmla="*/ 0 w 10"/>
                  <a:gd name="T11" fmla="*/ 0 h 10"/>
                  <a:gd name="T12" fmla="*/ 0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9" y="10"/>
                      <a:pt x="10" y="9"/>
                      <a:pt x="10" y="6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Freeform 126"/>
              <p:cNvSpPr/>
              <p:nvPr/>
            </p:nvSpPr>
            <p:spPr bwMode="auto">
              <a:xfrm>
                <a:off x="950006" y="3256041"/>
                <a:ext cx="63500" cy="69850"/>
              </a:xfrm>
              <a:custGeom>
                <a:avLst/>
                <a:gdLst>
                  <a:gd name="T0" fmla="*/ 10 w 10"/>
                  <a:gd name="T1" fmla="*/ 7 h 11"/>
                  <a:gd name="T2" fmla="*/ 7 w 10"/>
                  <a:gd name="T3" fmla="*/ 11 h 11"/>
                  <a:gd name="T4" fmla="*/ 0 w 10"/>
                  <a:gd name="T5" fmla="*/ 11 h 11"/>
                  <a:gd name="T6" fmla="*/ 0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10" y="7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1"/>
                      <a:pt x="2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5"/>
                      <a:pt x="10" y="6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 127"/>
              <p:cNvSpPr/>
              <p:nvPr/>
            </p:nvSpPr>
            <p:spPr bwMode="auto">
              <a:xfrm>
                <a:off x="886506" y="3190953"/>
                <a:ext cx="63500" cy="65088"/>
              </a:xfrm>
              <a:custGeom>
                <a:avLst/>
                <a:gdLst>
                  <a:gd name="T0" fmla="*/ 7 w 10"/>
                  <a:gd name="T1" fmla="*/ 0 h 10"/>
                  <a:gd name="T2" fmla="*/ 10 w 10"/>
                  <a:gd name="T3" fmla="*/ 4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4 h 10"/>
                  <a:gd name="T10" fmla="*/ 3 w 10"/>
                  <a:gd name="T11" fmla="*/ 0 h 10"/>
                  <a:gd name="T12" fmla="*/ 7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7" y="0"/>
                    </a:move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7" y="10"/>
                      <a:pt x="3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128"/>
              <p:cNvSpPr/>
              <p:nvPr/>
            </p:nvSpPr>
            <p:spPr bwMode="auto">
              <a:xfrm>
                <a:off x="694418" y="3190953"/>
                <a:ext cx="63500" cy="198438"/>
              </a:xfrm>
              <a:custGeom>
                <a:avLst/>
                <a:gdLst>
                  <a:gd name="T0" fmla="*/ 0 w 10"/>
                  <a:gd name="T1" fmla="*/ 4 h 31"/>
                  <a:gd name="T2" fmla="*/ 3 w 10"/>
                  <a:gd name="T3" fmla="*/ 0 h 31"/>
                  <a:gd name="T4" fmla="*/ 10 w 10"/>
                  <a:gd name="T5" fmla="*/ 0 h 31"/>
                  <a:gd name="T6" fmla="*/ 10 w 10"/>
                  <a:gd name="T7" fmla="*/ 31 h 31"/>
                  <a:gd name="T8" fmla="*/ 3 w 10"/>
                  <a:gd name="T9" fmla="*/ 31 h 31"/>
                  <a:gd name="T10" fmla="*/ 0 w 10"/>
                  <a:gd name="T11" fmla="*/ 27 h 31"/>
                  <a:gd name="T12" fmla="*/ 0 w 10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0" y="10"/>
                      <a:pt x="10" y="21"/>
                      <a:pt x="10" y="31"/>
                    </a:cubicBezTo>
                    <a:cubicBezTo>
                      <a:pt x="7" y="31"/>
                      <a:pt x="5" y="31"/>
                      <a:pt x="3" y="31"/>
                    </a:cubicBezTo>
                    <a:cubicBezTo>
                      <a:pt x="1" y="31"/>
                      <a:pt x="0" y="30"/>
                      <a:pt x="0" y="27"/>
                    </a:cubicBezTo>
                    <a:cubicBezTo>
                      <a:pt x="0" y="19"/>
                      <a:pt x="0" y="1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129"/>
              <p:cNvSpPr/>
              <p:nvPr/>
            </p:nvSpPr>
            <p:spPr bwMode="auto">
              <a:xfrm>
                <a:off x="823006" y="3452891"/>
                <a:ext cx="190500" cy="63500"/>
              </a:xfrm>
              <a:custGeom>
                <a:avLst/>
                <a:gdLst>
                  <a:gd name="T0" fmla="*/ 0 w 30"/>
                  <a:gd name="T1" fmla="*/ 7 h 10"/>
                  <a:gd name="T2" fmla="*/ 3 w 30"/>
                  <a:gd name="T3" fmla="*/ 10 h 10"/>
                  <a:gd name="T4" fmla="*/ 27 w 30"/>
                  <a:gd name="T5" fmla="*/ 10 h 10"/>
                  <a:gd name="T6" fmla="*/ 30 w 30"/>
                  <a:gd name="T7" fmla="*/ 7 h 10"/>
                  <a:gd name="T8" fmla="*/ 30 w 30"/>
                  <a:gd name="T9" fmla="*/ 0 h 10"/>
                  <a:gd name="T10" fmla="*/ 0 w 30"/>
                  <a:gd name="T11" fmla="*/ 0 h 10"/>
                  <a:gd name="T12" fmla="*/ 0 w 3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0" y="7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11" y="10"/>
                      <a:pt x="19" y="10"/>
                      <a:pt x="27" y="10"/>
                    </a:cubicBezTo>
                    <a:cubicBezTo>
                      <a:pt x="29" y="10"/>
                      <a:pt x="30" y="9"/>
                      <a:pt x="30" y="7"/>
                    </a:cubicBezTo>
                    <a:cubicBezTo>
                      <a:pt x="30" y="4"/>
                      <a:pt x="30" y="2"/>
                      <a:pt x="30" y="0"/>
                    </a:cubicBezTo>
                    <a:cubicBezTo>
                      <a:pt x="20" y="0"/>
                      <a:pt x="10" y="0"/>
                      <a:pt x="0" y="0"/>
                    </a:cubicBezTo>
                    <a:cubicBezTo>
                      <a:pt x="0" y="2"/>
                      <a:pt x="0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Freeform 130"/>
              <p:cNvSpPr/>
              <p:nvPr/>
            </p:nvSpPr>
            <p:spPr bwMode="auto">
              <a:xfrm>
                <a:off x="1078593" y="3190953"/>
                <a:ext cx="69850" cy="198438"/>
              </a:xfrm>
              <a:custGeom>
                <a:avLst/>
                <a:gdLst>
                  <a:gd name="T0" fmla="*/ 11 w 11"/>
                  <a:gd name="T1" fmla="*/ 27 h 31"/>
                  <a:gd name="T2" fmla="*/ 7 w 11"/>
                  <a:gd name="T3" fmla="*/ 31 h 31"/>
                  <a:gd name="T4" fmla="*/ 0 w 11"/>
                  <a:gd name="T5" fmla="*/ 31 h 31"/>
                  <a:gd name="T6" fmla="*/ 0 w 11"/>
                  <a:gd name="T7" fmla="*/ 0 h 31"/>
                  <a:gd name="T8" fmla="*/ 7 w 11"/>
                  <a:gd name="T9" fmla="*/ 0 h 31"/>
                  <a:gd name="T10" fmla="*/ 11 w 11"/>
                  <a:gd name="T11" fmla="*/ 4 h 31"/>
                  <a:gd name="T12" fmla="*/ 11 w 11"/>
                  <a:gd name="T13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27"/>
                    </a:moveTo>
                    <a:cubicBezTo>
                      <a:pt x="11" y="30"/>
                      <a:pt x="10" y="31"/>
                      <a:pt x="7" y="31"/>
                    </a:cubicBezTo>
                    <a:cubicBezTo>
                      <a:pt x="5" y="31"/>
                      <a:pt x="3" y="31"/>
                      <a:pt x="0" y="31"/>
                    </a:cubicBezTo>
                    <a:cubicBezTo>
                      <a:pt x="0" y="21"/>
                      <a:pt x="0" y="10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0" y="0"/>
                      <a:pt x="11" y="1"/>
                      <a:pt x="11" y="4"/>
                    </a:cubicBezTo>
                    <a:cubicBezTo>
                      <a:pt x="11" y="12"/>
                      <a:pt x="11" y="19"/>
                      <a:pt x="1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9" name="Freeform 142"/>
            <p:cNvSpPr>
              <a:spLocks noEditPoints="1"/>
            </p:cNvSpPr>
            <p:nvPr/>
          </p:nvSpPr>
          <p:spPr bwMode="auto">
            <a:xfrm>
              <a:off x="5160056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80" name="组合 79"/>
            <p:cNvGrpSpPr/>
            <p:nvPr userDrawn="1"/>
          </p:nvGrpSpPr>
          <p:grpSpPr>
            <a:xfrm>
              <a:off x="8178351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201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1" name="Freeform 10"/>
            <p:cNvSpPr/>
            <p:nvPr/>
          </p:nvSpPr>
          <p:spPr bwMode="auto">
            <a:xfrm>
              <a:off x="9661076" y="650953"/>
              <a:ext cx="203200" cy="473075"/>
            </a:xfrm>
            <a:custGeom>
              <a:avLst/>
              <a:gdLst>
                <a:gd name="T0" fmla="*/ 14 w 32"/>
                <a:gd name="T1" fmla="*/ 0 h 74"/>
                <a:gd name="T2" fmla="*/ 11 w 32"/>
                <a:gd name="T3" fmla="*/ 3 h 74"/>
                <a:gd name="T4" fmla="*/ 11 w 32"/>
                <a:gd name="T5" fmla="*/ 21 h 74"/>
                <a:gd name="T6" fmla="*/ 0 w 32"/>
                <a:gd name="T7" fmla="*/ 21 h 74"/>
                <a:gd name="T8" fmla="*/ 0 w 32"/>
                <a:gd name="T9" fmla="*/ 28 h 74"/>
                <a:gd name="T10" fmla="*/ 4 w 32"/>
                <a:gd name="T11" fmla="*/ 31 h 74"/>
                <a:gd name="T12" fmla="*/ 11 w 32"/>
                <a:gd name="T13" fmla="*/ 31 h 74"/>
                <a:gd name="T14" fmla="*/ 11 w 32"/>
                <a:gd name="T15" fmla="*/ 42 h 74"/>
                <a:gd name="T16" fmla="*/ 4 w 32"/>
                <a:gd name="T17" fmla="*/ 42 h 74"/>
                <a:gd name="T18" fmla="*/ 0 w 32"/>
                <a:gd name="T19" fmla="*/ 45 h 74"/>
                <a:gd name="T20" fmla="*/ 0 w 32"/>
                <a:gd name="T21" fmla="*/ 53 h 74"/>
                <a:gd name="T22" fmla="*/ 11 w 32"/>
                <a:gd name="T23" fmla="*/ 53 h 74"/>
                <a:gd name="T24" fmla="*/ 11 w 32"/>
                <a:gd name="T25" fmla="*/ 70 h 74"/>
                <a:gd name="T26" fmla="*/ 14 w 32"/>
                <a:gd name="T27" fmla="*/ 74 h 74"/>
                <a:gd name="T28" fmla="*/ 18 w 32"/>
                <a:gd name="T29" fmla="*/ 74 h 74"/>
                <a:gd name="T30" fmla="*/ 21 w 32"/>
                <a:gd name="T31" fmla="*/ 70 h 74"/>
                <a:gd name="T32" fmla="*/ 21 w 32"/>
                <a:gd name="T33" fmla="*/ 63 h 74"/>
                <a:gd name="T34" fmla="*/ 28 w 32"/>
                <a:gd name="T35" fmla="*/ 63 h 74"/>
                <a:gd name="T36" fmla="*/ 32 w 32"/>
                <a:gd name="T37" fmla="*/ 60 h 74"/>
                <a:gd name="T38" fmla="*/ 32 w 32"/>
                <a:gd name="T39" fmla="*/ 53 h 74"/>
                <a:gd name="T40" fmla="*/ 21 w 32"/>
                <a:gd name="T41" fmla="*/ 53 h 74"/>
                <a:gd name="T42" fmla="*/ 21 w 32"/>
                <a:gd name="T43" fmla="*/ 42 h 74"/>
                <a:gd name="T44" fmla="*/ 32 w 32"/>
                <a:gd name="T45" fmla="*/ 42 h 74"/>
                <a:gd name="T46" fmla="*/ 32 w 32"/>
                <a:gd name="T47" fmla="*/ 31 h 74"/>
                <a:gd name="T48" fmla="*/ 21 w 32"/>
                <a:gd name="T49" fmla="*/ 31 h 74"/>
                <a:gd name="T50" fmla="*/ 21 w 32"/>
                <a:gd name="T51" fmla="*/ 21 h 74"/>
                <a:gd name="T52" fmla="*/ 32 w 32"/>
                <a:gd name="T53" fmla="*/ 21 h 74"/>
                <a:gd name="T54" fmla="*/ 32 w 32"/>
                <a:gd name="T55" fmla="*/ 14 h 74"/>
                <a:gd name="T56" fmla="*/ 28 w 32"/>
                <a:gd name="T57" fmla="*/ 10 h 74"/>
                <a:gd name="T58" fmla="*/ 21 w 32"/>
                <a:gd name="T59" fmla="*/ 10 h 74"/>
                <a:gd name="T60" fmla="*/ 21 w 32"/>
                <a:gd name="T61" fmla="*/ 3 h 74"/>
                <a:gd name="T62" fmla="*/ 18 w 32"/>
                <a:gd name="T63" fmla="*/ 0 h 74"/>
                <a:gd name="T64" fmla="*/ 14 w 32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12" y="0"/>
                    <a:pt x="11" y="1"/>
                    <a:pt x="11" y="3"/>
                  </a:cubicBezTo>
                  <a:cubicBezTo>
                    <a:pt x="11" y="9"/>
                    <a:pt x="11" y="15"/>
                    <a:pt x="11" y="21"/>
                  </a:cubicBezTo>
                  <a:cubicBezTo>
                    <a:pt x="7" y="21"/>
                    <a:pt x="4" y="21"/>
                    <a:pt x="0" y="21"/>
                  </a:cubicBezTo>
                  <a:cubicBezTo>
                    <a:pt x="0" y="23"/>
                    <a:pt x="0" y="25"/>
                    <a:pt x="0" y="28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1"/>
                    <a:pt x="11" y="31"/>
                  </a:cubicBezTo>
                  <a:cubicBezTo>
                    <a:pt x="11" y="35"/>
                    <a:pt x="11" y="38"/>
                    <a:pt x="11" y="42"/>
                  </a:cubicBezTo>
                  <a:cubicBezTo>
                    <a:pt x="8" y="42"/>
                    <a:pt x="6" y="42"/>
                    <a:pt x="4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0" y="48"/>
                    <a:pt x="0" y="50"/>
                    <a:pt x="0" y="53"/>
                  </a:cubicBezTo>
                  <a:cubicBezTo>
                    <a:pt x="4" y="53"/>
                    <a:pt x="7" y="53"/>
                    <a:pt x="11" y="53"/>
                  </a:cubicBezTo>
                  <a:cubicBezTo>
                    <a:pt x="11" y="58"/>
                    <a:pt x="11" y="64"/>
                    <a:pt x="11" y="70"/>
                  </a:cubicBezTo>
                  <a:cubicBezTo>
                    <a:pt x="11" y="73"/>
                    <a:pt x="12" y="74"/>
                    <a:pt x="14" y="74"/>
                  </a:cubicBezTo>
                  <a:cubicBezTo>
                    <a:pt x="15" y="74"/>
                    <a:pt x="17" y="74"/>
                    <a:pt x="18" y="74"/>
                  </a:cubicBezTo>
                  <a:cubicBezTo>
                    <a:pt x="20" y="74"/>
                    <a:pt x="21" y="73"/>
                    <a:pt x="21" y="70"/>
                  </a:cubicBezTo>
                  <a:cubicBezTo>
                    <a:pt x="21" y="68"/>
                    <a:pt x="21" y="66"/>
                    <a:pt x="21" y="63"/>
                  </a:cubicBezTo>
                  <a:cubicBezTo>
                    <a:pt x="24" y="63"/>
                    <a:pt x="26" y="63"/>
                    <a:pt x="28" y="63"/>
                  </a:cubicBezTo>
                  <a:cubicBezTo>
                    <a:pt x="31" y="63"/>
                    <a:pt x="32" y="62"/>
                    <a:pt x="32" y="60"/>
                  </a:cubicBezTo>
                  <a:cubicBezTo>
                    <a:pt x="32" y="57"/>
                    <a:pt x="32" y="55"/>
                    <a:pt x="32" y="53"/>
                  </a:cubicBezTo>
                  <a:cubicBezTo>
                    <a:pt x="28" y="53"/>
                    <a:pt x="25" y="53"/>
                    <a:pt x="21" y="53"/>
                  </a:cubicBezTo>
                  <a:cubicBezTo>
                    <a:pt x="21" y="49"/>
                    <a:pt x="21" y="45"/>
                    <a:pt x="21" y="42"/>
                  </a:cubicBezTo>
                  <a:cubicBezTo>
                    <a:pt x="25" y="42"/>
                    <a:pt x="28" y="42"/>
                    <a:pt x="32" y="42"/>
                  </a:cubicBezTo>
                  <a:cubicBezTo>
                    <a:pt x="32" y="38"/>
                    <a:pt x="32" y="35"/>
                    <a:pt x="32" y="31"/>
                  </a:cubicBezTo>
                  <a:cubicBezTo>
                    <a:pt x="28" y="31"/>
                    <a:pt x="25" y="31"/>
                    <a:pt x="21" y="31"/>
                  </a:cubicBezTo>
                  <a:cubicBezTo>
                    <a:pt x="21" y="28"/>
                    <a:pt x="21" y="24"/>
                    <a:pt x="21" y="21"/>
                  </a:cubicBezTo>
                  <a:cubicBezTo>
                    <a:pt x="25" y="21"/>
                    <a:pt x="28" y="21"/>
                    <a:pt x="32" y="21"/>
                  </a:cubicBezTo>
                  <a:cubicBezTo>
                    <a:pt x="32" y="18"/>
                    <a:pt x="32" y="16"/>
                    <a:pt x="32" y="14"/>
                  </a:cubicBezTo>
                  <a:cubicBezTo>
                    <a:pt x="32" y="11"/>
                    <a:pt x="31" y="10"/>
                    <a:pt x="28" y="10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21" y="8"/>
                    <a:pt x="21" y="5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11"/>
            <p:cNvSpPr/>
            <p:nvPr/>
          </p:nvSpPr>
          <p:spPr bwMode="auto">
            <a:xfrm>
              <a:off x="9864276" y="785891"/>
              <a:ext cx="71438" cy="63500"/>
            </a:xfrm>
            <a:custGeom>
              <a:avLst/>
              <a:gdLst>
                <a:gd name="T0" fmla="*/ 11 w 11"/>
                <a:gd name="T1" fmla="*/ 3 h 10"/>
                <a:gd name="T2" fmla="*/ 7 w 11"/>
                <a:gd name="T3" fmla="*/ 0 h 10"/>
                <a:gd name="T4" fmla="*/ 0 w 11"/>
                <a:gd name="T5" fmla="*/ 0 h 10"/>
                <a:gd name="T6" fmla="*/ 0 w 11"/>
                <a:gd name="T7" fmla="*/ 10 h 10"/>
                <a:gd name="T8" fmla="*/ 7 w 11"/>
                <a:gd name="T9" fmla="*/ 10 h 10"/>
                <a:gd name="T10" fmla="*/ 11 w 11"/>
                <a:gd name="T11" fmla="*/ 7 h 10"/>
                <a:gd name="T12" fmla="*/ 11 w 1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9" y="10"/>
                    <a:pt x="11" y="9"/>
                    <a:pt x="11" y="7"/>
                  </a:cubicBezTo>
                  <a:cubicBezTo>
                    <a:pt x="11" y="6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12"/>
            <p:cNvSpPr/>
            <p:nvPr/>
          </p:nvSpPr>
          <p:spPr bwMode="auto">
            <a:xfrm>
              <a:off x="9864276" y="919241"/>
              <a:ext cx="71438" cy="69850"/>
            </a:xfrm>
            <a:custGeom>
              <a:avLst/>
              <a:gdLst>
                <a:gd name="T0" fmla="*/ 11 w 11"/>
                <a:gd name="T1" fmla="*/ 3 h 11"/>
                <a:gd name="T2" fmla="*/ 7 w 11"/>
                <a:gd name="T3" fmla="*/ 0 h 11"/>
                <a:gd name="T4" fmla="*/ 0 w 11"/>
                <a:gd name="T5" fmla="*/ 0 h 11"/>
                <a:gd name="T6" fmla="*/ 0 w 11"/>
                <a:gd name="T7" fmla="*/ 11 h 11"/>
                <a:gd name="T8" fmla="*/ 7 w 11"/>
                <a:gd name="T9" fmla="*/ 11 h 11"/>
                <a:gd name="T10" fmla="*/ 11 w 11"/>
                <a:gd name="T11" fmla="*/ 7 h 11"/>
                <a:gd name="T12" fmla="*/ 11 w 11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2" y="11"/>
                    <a:pt x="5" y="11"/>
                    <a:pt x="7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13"/>
            <p:cNvSpPr/>
            <p:nvPr/>
          </p:nvSpPr>
          <p:spPr bwMode="auto">
            <a:xfrm>
              <a:off x="9595989" y="98909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7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3 h 10"/>
                <a:gd name="T10" fmla="*/ 3 w 10"/>
                <a:gd name="T11" fmla="*/ 0 h 10"/>
                <a:gd name="T12" fmla="*/ 10 w 10"/>
                <a:gd name="T13" fmla="*/ 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7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4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14"/>
            <p:cNvSpPr/>
            <p:nvPr/>
          </p:nvSpPr>
          <p:spPr bwMode="auto">
            <a:xfrm>
              <a:off x="9595989" y="714453"/>
              <a:ext cx="65088" cy="71438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4 h 11"/>
                <a:gd name="T6" fmla="*/ 3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15"/>
            <p:cNvSpPr/>
            <p:nvPr/>
          </p:nvSpPr>
          <p:spPr bwMode="auto">
            <a:xfrm>
              <a:off x="11321601" y="1058941"/>
              <a:ext cx="133350" cy="71438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8 w 21"/>
                <a:gd name="T5" fmla="*/ 11 h 11"/>
                <a:gd name="T6" fmla="*/ 3 w 21"/>
                <a:gd name="T7" fmla="*/ 11 h 11"/>
                <a:gd name="T8" fmla="*/ 0 w 21"/>
                <a:gd name="T9" fmla="*/ 8 h 11"/>
                <a:gd name="T10" fmla="*/ 0 w 21"/>
                <a:gd name="T11" fmla="*/ 0 h 11"/>
                <a:gd name="T12" fmla="*/ 21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3"/>
                    <a:pt x="21" y="5"/>
                    <a:pt x="21" y="8"/>
                  </a:cubicBezTo>
                  <a:cubicBezTo>
                    <a:pt x="21" y="10"/>
                    <a:pt x="20" y="11"/>
                    <a:pt x="18" y="11"/>
                  </a:cubicBezTo>
                  <a:cubicBezTo>
                    <a:pt x="13" y="11"/>
                    <a:pt x="8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11110464" y="650953"/>
              <a:ext cx="141288" cy="63500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3 h 10"/>
                <a:gd name="T4" fmla="*/ 4 w 22"/>
                <a:gd name="T5" fmla="*/ 0 h 10"/>
                <a:gd name="T6" fmla="*/ 18 w 22"/>
                <a:gd name="T7" fmla="*/ 0 h 10"/>
                <a:gd name="T8" fmla="*/ 22 w 22"/>
                <a:gd name="T9" fmla="*/ 3 h 10"/>
                <a:gd name="T10" fmla="*/ 22 w 22"/>
                <a:gd name="T11" fmla="*/ 10 h 10"/>
                <a:gd name="T12" fmla="*/ 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2" y="6"/>
                    <a:pt x="22" y="8"/>
                    <a:pt x="22" y="10"/>
                  </a:cubicBezTo>
                  <a:cubicBezTo>
                    <a:pt x="15" y="10"/>
                    <a:pt x="8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17"/>
            <p:cNvSpPr/>
            <p:nvPr/>
          </p:nvSpPr>
          <p:spPr bwMode="auto">
            <a:xfrm>
              <a:off x="10977114" y="714453"/>
              <a:ext cx="133350" cy="415925"/>
            </a:xfrm>
            <a:custGeom>
              <a:avLst/>
              <a:gdLst>
                <a:gd name="T0" fmla="*/ 0 w 21"/>
                <a:gd name="T1" fmla="*/ 47 h 65"/>
                <a:gd name="T2" fmla="*/ 0 w 21"/>
                <a:gd name="T3" fmla="*/ 51 h 65"/>
                <a:gd name="T4" fmla="*/ 4 w 21"/>
                <a:gd name="T5" fmla="*/ 54 h 65"/>
                <a:gd name="T6" fmla="*/ 11 w 21"/>
                <a:gd name="T7" fmla="*/ 54 h 65"/>
                <a:gd name="T8" fmla="*/ 11 w 21"/>
                <a:gd name="T9" fmla="*/ 62 h 65"/>
                <a:gd name="T10" fmla="*/ 14 w 21"/>
                <a:gd name="T11" fmla="*/ 65 h 65"/>
                <a:gd name="T12" fmla="*/ 18 w 21"/>
                <a:gd name="T13" fmla="*/ 65 h 65"/>
                <a:gd name="T14" fmla="*/ 21 w 21"/>
                <a:gd name="T15" fmla="*/ 62 h 65"/>
                <a:gd name="T16" fmla="*/ 21 w 21"/>
                <a:gd name="T17" fmla="*/ 0 h 65"/>
                <a:gd name="T18" fmla="*/ 14 w 21"/>
                <a:gd name="T19" fmla="*/ 0 h 65"/>
                <a:gd name="T20" fmla="*/ 11 w 21"/>
                <a:gd name="T21" fmla="*/ 4 h 65"/>
                <a:gd name="T22" fmla="*/ 11 w 21"/>
                <a:gd name="T23" fmla="*/ 44 h 65"/>
                <a:gd name="T24" fmla="*/ 4 w 21"/>
                <a:gd name="T25" fmla="*/ 44 h 65"/>
                <a:gd name="T26" fmla="*/ 0 w 21"/>
                <a:gd name="T27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5">
                  <a:moveTo>
                    <a:pt x="0" y="47"/>
                  </a:move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2" y="54"/>
                    <a:pt x="4" y="54"/>
                  </a:cubicBezTo>
                  <a:cubicBezTo>
                    <a:pt x="6" y="54"/>
                    <a:pt x="8" y="54"/>
                    <a:pt x="11" y="54"/>
                  </a:cubicBezTo>
                  <a:cubicBezTo>
                    <a:pt x="11" y="57"/>
                    <a:pt x="11" y="59"/>
                    <a:pt x="11" y="62"/>
                  </a:cubicBezTo>
                  <a:cubicBezTo>
                    <a:pt x="11" y="64"/>
                    <a:pt x="12" y="65"/>
                    <a:pt x="14" y="65"/>
                  </a:cubicBezTo>
                  <a:cubicBezTo>
                    <a:pt x="16" y="65"/>
                    <a:pt x="17" y="65"/>
                    <a:pt x="18" y="65"/>
                  </a:cubicBezTo>
                  <a:cubicBezTo>
                    <a:pt x="20" y="65"/>
                    <a:pt x="21" y="64"/>
                    <a:pt x="21" y="62"/>
                  </a:cubicBezTo>
                  <a:cubicBezTo>
                    <a:pt x="21" y="41"/>
                    <a:pt x="21" y="21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30"/>
                    <a:pt x="11" y="44"/>
                  </a:cubicBezTo>
                  <a:cubicBezTo>
                    <a:pt x="8" y="44"/>
                    <a:pt x="6" y="44"/>
                    <a:pt x="4" y="44"/>
                  </a:cubicBezTo>
                  <a:cubicBezTo>
                    <a:pt x="2" y="44"/>
                    <a:pt x="0" y="45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18"/>
            <p:cNvSpPr/>
            <p:nvPr/>
          </p:nvSpPr>
          <p:spPr bwMode="auto">
            <a:xfrm>
              <a:off x="11454951" y="650953"/>
              <a:ext cx="141288" cy="407988"/>
            </a:xfrm>
            <a:custGeom>
              <a:avLst/>
              <a:gdLst>
                <a:gd name="T0" fmla="*/ 18 w 22"/>
                <a:gd name="T1" fmla="*/ 21 h 64"/>
                <a:gd name="T2" fmla="*/ 22 w 22"/>
                <a:gd name="T3" fmla="*/ 18 h 64"/>
                <a:gd name="T4" fmla="*/ 22 w 22"/>
                <a:gd name="T5" fmla="*/ 14 h 64"/>
                <a:gd name="T6" fmla="*/ 18 w 22"/>
                <a:gd name="T7" fmla="*/ 10 h 64"/>
                <a:gd name="T8" fmla="*/ 11 w 22"/>
                <a:gd name="T9" fmla="*/ 10 h 64"/>
                <a:gd name="T10" fmla="*/ 11 w 22"/>
                <a:gd name="T11" fmla="*/ 3 h 64"/>
                <a:gd name="T12" fmla="*/ 8 w 22"/>
                <a:gd name="T13" fmla="*/ 0 h 64"/>
                <a:gd name="T14" fmla="*/ 4 w 22"/>
                <a:gd name="T15" fmla="*/ 0 h 64"/>
                <a:gd name="T16" fmla="*/ 0 w 22"/>
                <a:gd name="T17" fmla="*/ 3 h 64"/>
                <a:gd name="T18" fmla="*/ 0 w 22"/>
                <a:gd name="T19" fmla="*/ 64 h 64"/>
                <a:gd name="T20" fmla="*/ 8 w 22"/>
                <a:gd name="T21" fmla="*/ 64 h 64"/>
                <a:gd name="T22" fmla="*/ 11 w 22"/>
                <a:gd name="T23" fmla="*/ 61 h 64"/>
                <a:gd name="T24" fmla="*/ 11 w 22"/>
                <a:gd name="T25" fmla="*/ 21 h 64"/>
                <a:gd name="T26" fmla="*/ 18 w 22"/>
                <a:gd name="T27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18" y="21"/>
                  </a:moveTo>
                  <a:cubicBezTo>
                    <a:pt x="20" y="21"/>
                    <a:pt x="22" y="20"/>
                    <a:pt x="22" y="18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2"/>
                    <a:pt x="20" y="10"/>
                    <a:pt x="18" y="10"/>
                  </a:cubicBezTo>
                  <a:cubicBezTo>
                    <a:pt x="16" y="10"/>
                    <a:pt x="14" y="10"/>
                    <a:pt x="11" y="10"/>
                  </a:cubicBezTo>
                  <a:cubicBezTo>
                    <a:pt x="11" y="8"/>
                    <a:pt x="11" y="6"/>
                    <a:pt x="11" y="3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4"/>
                    <a:pt x="0" y="44"/>
                    <a:pt x="0" y="64"/>
                  </a:cubicBezTo>
                  <a:cubicBezTo>
                    <a:pt x="3" y="64"/>
                    <a:pt x="5" y="64"/>
                    <a:pt x="8" y="64"/>
                  </a:cubicBezTo>
                  <a:cubicBezTo>
                    <a:pt x="10" y="64"/>
                    <a:pt x="11" y="63"/>
                    <a:pt x="11" y="61"/>
                  </a:cubicBezTo>
                  <a:cubicBezTo>
                    <a:pt x="11" y="48"/>
                    <a:pt x="11" y="34"/>
                    <a:pt x="11" y="21"/>
                  </a:cubicBezTo>
                  <a:cubicBezTo>
                    <a:pt x="14" y="21"/>
                    <a:pt x="16" y="21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19"/>
            <p:cNvSpPr>
              <a:spLocks noEditPoints="1"/>
            </p:cNvSpPr>
            <p:nvPr/>
          </p:nvSpPr>
          <p:spPr bwMode="auto">
            <a:xfrm>
              <a:off x="11180314" y="714453"/>
              <a:ext cx="211138" cy="344488"/>
            </a:xfrm>
            <a:custGeom>
              <a:avLst/>
              <a:gdLst>
                <a:gd name="T0" fmla="*/ 29 w 33"/>
                <a:gd name="T1" fmla="*/ 11 h 54"/>
                <a:gd name="T2" fmla="*/ 22 w 33"/>
                <a:gd name="T3" fmla="*/ 11 h 54"/>
                <a:gd name="T4" fmla="*/ 22 w 33"/>
                <a:gd name="T5" fmla="*/ 4 h 54"/>
                <a:gd name="T6" fmla="*/ 18 w 33"/>
                <a:gd name="T7" fmla="*/ 0 h 54"/>
                <a:gd name="T8" fmla="*/ 11 w 33"/>
                <a:gd name="T9" fmla="*/ 0 h 54"/>
                <a:gd name="T10" fmla="*/ 11 w 33"/>
                <a:gd name="T11" fmla="*/ 11 h 54"/>
                <a:gd name="T12" fmla="*/ 4 w 33"/>
                <a:gd name="T13" fmla="*/ 11 h 54"/>
                <a:gd name="T14" fmla="*/ 0 w 33"/>
                <a:gd name="T15" fmla="*/ 15 h 54"/>
                <a:gd name="T16" fmla="*/ 0 w 33"/>
                <a:gd name="T17" fmla="*/ 40 h 54"/>
                <a:gd name="T18" fmla="*/ 4 w 33"/>
                <a:gd name="T19" fmla="*/ 44 h 54"/>
                <a:gd name="T20" fmla="*/ 11 w 33"/>
                <a:gd name="T21" fmla="*/ 44 h 54"/>
                <a:gd name="T22" fmla="*/ 11 w 33"/>
                <a:gd name="T23" fmla="*/ 51 h 54"/>
                <a:gd name="T24" fmla="*/ 15 w 33"/>
                <a:gd name="T25" fmla="*/ 54 h 54"/>
                <a:gd name="T26" fmla="*/ 22 w 33"/>
                <a:gd name="T27" fmla="*/ 54 h 54"/>
                <a:gd name="T28" fmla="*/ 22 w 33"/>
                <a:gd name="T29" fmla="*/ 44 h 54"/>
                <a:gd name="T30" fmla="*/ 29 w 33"/>
                <a:gd name="T31" fmla="*/ 44 h 54"/>
                <a:gd name="T32" fmla="*/ 33 w 33"/>
                <a:gd name="T33" fmla="*/ 40 h 54"/>
                <a:gd name="T34" fmla="*/ 33 w 33"/>
                <a:gd name="T35" fmla="*/ 15 h 54"/>
                <a:gd name="T36" fmla="*/ 29 w 33"/>
                <a:gd name="T37" fmla="*/ 11 h 54"/>
                <a:gd name="T38" fmla="*/ 22 w 33"/>
                <a:gd name="T39" fmla="*/ 33 h 54"/>
                <a:gd name="T40" fmla="*/ 11 w 33"/>
                <a:gd name="T41" fmla="*/ 33 h 54"/>
                <a:gd name="T42" fmla="*/ 11 w 33"/>
                <a:gd name="T43" fmla="*/ 22 h 54"/>
                <a:gd name="T44" fmla="*/ 22 w 33"/>
                <a:gd name="T45" fmla="*/ 22 h 54"/>
                <a:gd name="T46" fmla="*/ 22 w 33"/>
                <a:gd name="T4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4">
                  <a:moveTo>
                    <a:pt x="29" y="11"/>
                  </a:moveTo>
                  <a:cubicBezTo>
                    <a:pt x="27" y="11"/>
                    <a:pt x="24" y="11"/>
                    <a:pt x="22" y="11"/>
                  </a:cubicBezTo>
                  <a:cubicBezTo>
                    <a:pt x="22" y="9"/>
                    <a:pt x="22" y="6"/>
                    <a:pt x="22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11" y="4"/>
                    <a:pt x="11" y="8"/>
                    <a:pt x="11" y="11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0" y="23"/>
                    <a:pt x="0" y="32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9" y="44"/>
                    <a:pt x="11" y="44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1" y="53"/>
                    <a:pt x="13" y="54"/>
                    <a:pt x="15" y="54"/>
                  </a:cubicBezTo>
                  <a:cubicBezTo>
                    <a:pt x="17" y="54"/>
                    <a:pt x="19" y="54"/>
                    <a:pt x="22" y="54"/>
                  </a:cubicBezTo>
                  <a:cubicBezTo>
                    <a:pt x="22" y="51"/>
                    <a:pt x="22" y="47"/>
                    <a:pt x="22" y="44"/>
                  </a:cubicBezTo>
                  <a:cubicBezTo>
                    <a:pt x="24" y="44"/>
                    <a:pt x="27" y="44"/>
                    <a:pt x="29" y="44"/>
                  </a:cubicBezTo>
                  <a:cubicBezTo>
                    <a:pt x="31" y="44"/>
                    <a:pt x="33" y="42"/>
                    <a:pt x="33" y="40"/>
                  </a:cubicBezTo>
                  <a:cubicBezTo>
                    <a:pt x="33" y="32"/>
                    <a:pt x="33" y="23"/>
                    <a:pt x="33" y="15"/>
                  </a:cubicBezTo>
                  <a:cubicBezTo>
                    <a:pt x="33" y="13"/>
                    <a:pt x="31" y="11"/>
                    <a:pt x="29" y="11"/>
                  </a:cubicBezTo>
                  <a:close/>
                  <a:moveTo>
                    <a:pt x="22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91" name="组合 90"/>
            <p:cNvGrpSpPr/>
            <p:nvPr userDrawn="1"/>
          </p:nvGrpSpPr>
          <p:grpSpPr>
            <a:xfrm>
              <a:off x="6682926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8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2" name="Freeform 23"/>
            <p:cNvSpPr/>
            <p:nvPr/>
          </p:nvSpPr>
          <p:spPr bwMode="auto">
            <a:xfrm>
              <a:off x="8446639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24"/>
            <p:cNvSpPr/>
            <p:nvPr/>
          </p:nvSpPr>
          <p:spPr bwMode="auto">
            <a:xfrm>
              <a:off x="8197401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25"/>
            <p:cNvSpPr/>
            <p:nvPr/>
          </p:nvSpPr>
          <p:spPr bwMode="auto">
            <a:xfrm>
              <a:off x="8260901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26"/>
            <p:cNvSpPr/>
            <p:nvPr/>
          </p:nvSpPr>
          <p:spPr bwMode="auto">
            <a:xfrm>
              <a:off x="8068814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27"/>
            <p:cNvSpPr/>
            <p:nvPr/>
          </p:nvSpPr>
          <p:spPr bwMode="auto">
            <a:xfrm>
              <a:off x="6714676" y="4333953"/>
              <a:ext cx="346075" cy="492125"/>
            </a:xfrm>
            <a:custGeom>
              <a:avLst/>
              <a:gdLst>
                <a:gd name="T0" fmla="*/ 3 w 54"/>
                <a:gd name="T1" fmla="*/ 55 h 77"/>
                <a:gd name="T2" fmla="*/ 11 w 54"/>
                <a:gd name="T3" fmla="*/ 55 h 77"/>
                <a:gd name="T4" fmla="*/ 11 w 54"/>
                <a:gd name="T5" fmla="*/ 62 h 77"/>
                <a:gd name="T6" fmla="*/ 14 w 54"/>
                <a:gd name="T7" fmla="*/ 66 h 77"/>
                <a:gd name="T8" fmla="*/ 18 w 54"/>
                <a:gd name="T9" fmla="*/ 66 h 77"/>
                <a:gd name="T10" fmla="*/ 22 w 54"/>
                <a:gd name="T11" fmla="*/ 62 h 77"/>
                <a:gd name="T12" fmla="*/ 22 w 54"/>
                <a:gd name="T13" fmla="*/ 55 h 77"/>
                <a:gd name="T14" fmla="*/ 33 w 54"/>
                <a:gd name="T15" fmla="*/ 55 h 77"/>
                <a:gd name="T16" fmla="*/ 33 w 54"/>
                <a:gd name="T17" fmla="*/ 73 h 77"/>
                <a:gd name="T18" fmla="*/ 36 w 54"/>
                <a:gd name="T19" fmla="*/ 77 h 77"/>
                <a:gd name="T20" fmla="*/ 40 w 54"/>
                <a:gd name="T21" fmla="*/ 77 h 77"/>
                <a:gd name="T22" fmla="*/ 43 w 54"/>
                <a:gd name="T23" fmla="*/ 73 h 77"/>
                <a:gd name="T24" fmla="*/ 43 w 54"/>
                <a:gd name="T25" fmla="*/ 55 h 77"/>
                <a:gd name="T26" fmla="*/ 51 w 54"/>
                <a:gd name="T27" fmla="*/ 55 h 77"/>
                <a:gd name="T28" fmla="*/ 54 w 54"/>
                <a:gd name="T29" fmla="*/ 51 h 77"/>
                <a:gd name="T30" fmla="*/ 54 w 54"/>
                <a:gd name="T31" fmla="*/ 4 h 77"/>
                <a:gd name="T32" fmla="*/ 51 w 54"/>
                <a:gd name="T33" fmla="*/ 0 h 77"/>
                <a:gd name="T34" fmla="*/ 43 w 54"/>
                <a:gd name="T35" fmla="*/ 0 h 77"/>
                <a:gd name="T36" fmla="*/ 43 w 54"/>
                <a:gd name="T37" fmla="*/ 11 h 77"/>
                <a:gd name="T38" fmla="*/ 33 w 54"/>
                <a:gd name="T39" fmla="*/ 11 h 77"/>
                <a:gd name="T40" fmla="*/ 33 w 54"/>
                <a:gd name="T41" fmla="*/ 22 h 77"/>
                <a:gd name="T42" fmla="*/ 43 w 54"/>
                <a:gd name="T43" fmla="*/ 22 h 77"/>
                <a:gd name="T44" fmla="*/ 43 w 54"/>
                <a:gd name="T45" fmla="*/ 33 h 77"/>
                <a:gd name="T46" fmla="*/ 33 w 54"/>
                <a:gd name="T47" fmla="*/ 33 h 77"/>
                <a:gd name="T48" fmla="*/ 33 w 54"/>
                <a:gd name="T49" fmla="*/ 22 h 77"/>
                <a:gd name="T50" fmla="*/ 22 w 54"/>
                <a:gd name="T51" fmla="*/ 22 h 77"/>
                <a:gd name="T52" fmla="*/ 22 w 54"/>
                <a:gd name="T53" fmla="*/ 33 h 77"/>
                <a:gd name="T54" fmla="*/ 11 w 54"/>
                <a:gd name="T55" fmla="*/ 33 h 77"/>
                <a:gd name="T56" fmla="*/ 11 w 54"/>
                <a:gd name="T57" fmla="*/ 22 h 77"/>
                <a:gd name="T58" fmla="*/ 22 w 54"/>
                <a:gd name="T59" fmla="*/ 22 h 77"/>
                <a:gd name="T60" fmla="*/ 22 w 54"/>
                <a:gd name="T61" fmla="*/ 11 h 77"/>
                <a:gd name="T62" fmla="*/ 11 w 54"/>
                <a:gd name="T63" fmla="*/ 11 h 77"/>
                <a:gd name="T64" fmla="*/ 11 w 54"/>
                <a:gd name="T65" fmla="*/ 0 h 77"/>
                <a:gd name="T66" fmla="*/ 3 w 54"/>
                <a:gd name="T67" fmla="*/ 0 h 77"/>
                <a:gd name="T68" fmla="*/ 0 w 54"/>
                <a:gd name="T69" fmla="*/ 4 h 77"/>
                <a:gd name="T70" fmla="*/ 0 w 54"/>
                <a:gd name="T71" fmla="*/ 51 h 77"/>
                <a:gd name="T72" fmla="*/ 3 w 54"/>
                <a:gd name="T73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7">
                  <a:moveTo>
                    <a:pt x="3" y="55"/>
                  </a:moveTo>
                  <a:cubicBezTo>
                    <a:pt x="6" y="55"/>
                    <a:pt x="8" y="55"/>
                    <a:pt x="11" y="55"/>
                  </a:cubicBezTo>
                  <a:cubicBezTo>
                    <a:pt x="11" y="57"/>
                    <a:pt x="11" y="60"/>
                    <a:pt x="11" y="62"/>
                  </a:cubicBezTo>
                  <a:cubicBezTo>
                    <a:pt x="11" y="65"/>
                    <a:pt x="12" y="66"/>
                    <a:pt x="14" y="66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21" y="66"/>
                    <a:pt x="22" y="65"/>
                    <a:pt x="22" y="62"/>
                  </a:cubicBezTo>
                  <a:cubicBezTo>
                    <a:pt x="22" y="60"/>
                    <a:pt x="22" y="57"/>
                    <a:pt x="22" y="55"/>
                  </a:cubicBezTo>
                  <a:cubicBezTo>
                    <a:pt x="25" y="55"/>
                    <a:pt x="29" y="55"/>
                    <a:pt x="33" y="55"/>
                  </a:cubicBezTo>
                  <a:cubicBezTo>
                    <a:pt x="33" y="61"/>
                    <a:pt x="33" y="67"/>
                    <a:pt x="33" y="73"/>
                  </a:cubicBezTo>
                  <a:cubicBezTo>
                    <a:pt x="33" y="76"/>
                    <a:pt x="34" y="77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2" y="77"/>
                    <a:pt x="43" y="76"/>
                    <a:pt x="43" y="73"/>
                  </a:cubicBezTo>
                  <a:cubicBezTo>
                    <a:pt x="43" y="67"/>
                    <a:pt x="43" y="61"/>
                    <a:pt x="43" y="55"/>
                  </a:cubicBezTo>
                  <a:cubicBezTo>
                    <a:pt x="46" y="55"/>
                    <a:pt x="48" y="55"/>
                    <a:pt x="51" y="55"/>
                  </a:cubicBezTo>
                  <a:cubicBezTo>
                    <a:pt x="53" y="55"/>
                    <a:pt x="54" y="54"/>
                    <a:pt x="54" y="51"/>
                  </a:cubicBezTo>
                  <a:cubicBezTo>
                    <a:pt x="54" y="35"/>
                    <a:pt x="54" y="20"/>
                    <a:pt x="54" y="4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48" y="0"/>
                    <a:pt x="46" y="0"/>
                    <a:pt x="43" y="0"/>
                  </a:cubicBezTo>
                  <a:cubicBezTo>
                    <a:pt x="43" y="4"/>
                    <a:pt x="43" y="8"/>
                    <a:pt x="43" y="11"/>
                  </a:cubicBezTo>
                  <a:cubicBezTo>
                    <a:pt x="40" y="11"/>
                    <a:pt x="36" y="11"/>
                    <a:pt x="33" y="11"/>
                  </a:cubicBezTo>
                  <a:cubicBezTo>
                    <a:pt x="33" y="15"/>
                    <a:pt x="33" y="19"/>
                    <a:pt x="33" y="22"/>
                  </a:cubicBezTo>
                  <a:cubicBezTo>
                    <a:pt x="36" y="22"/>
                    <a:pt x="40" y="22"/>
                    <a:pt x="43" y="22"/>
                  </a:cubicBezTo>
                  <a:cubicBezTo>
                    <a:pt x="43" y="26"/>
                    <a:pt x="43" y="29"/>
                    <a:pt x="43" y="33"/>
                  </a:cubicBezTo>
                  <a:cubicBezTo>
                    <a:pt x="40" y="33"/>
                    <a:pt x="36" y="33"/>
                    <a:pt x="33" y="33"/>
                  </a:cubicBezTo>
                  <a:cubicBezTo>
                    <a:pt x="33" y="29"/>
                    <a:pt x="33" y="26"/>
                    <a:pt x="33" y="22"/>
                  </a:cubicBezTo>
                  <a:cubicBezTo>
                    <a:pt x="29" y="22"/>
                    <a:pt x="25" y="22"/>
                    <a:pt x="22" y="22"/>
                  </a:cubicBezTo>
                  <a:cubicBezTo>
                    <a:pt x="22" y="26"/>
                    <a:pt x="22" y="29"/>
                    <a:pt x="22" y="33"/>
                  </a:cubicBezTo>
                  <a:cubicBezTo>
                    <a:pt x="18" y="33"/>
                    <a:pt x="14" y="33"/>
                    <a:pt x="11" y="33"/>
                  </a:cubicBezTo>
                  <a:cubicBezTo>
                    <a:pt x="11" y="29"/>
                    <a:pt x="11" y="26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18" y="11"/>
                    <a:pt x="14" y="11"/>
                    <a:pt x="11" y="11"/>
                  </a:cubicBezTo>
                  <a:cubicBezTo>
                    <a:pt x="11" y="8"/>
                    <a:pt x="11" y="4"/>
                    <a:pt x="11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5"/>
                    <a:pt x="0" y="51"/>
                  </a:cubicBezTo>
                  <a:cubicBezTo>
                    <a:pt x="0" y="54"/>
                    <a:pt x="1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28"/>
            <p:cNvSpPr/>
            <p:nvPr/>
          </p:nvSpPr>
          <p:spPr bwMode="auto">
            <a:xfrm>
              <a:off x="6786114" y="4264103"/>
              <a:ext cx="203200" cy="139700"/>
            </a:xfrm>
            <a:custGeom>
              <a:avLst/>
              <a:gdLst>
                <a:gd name="T0" fmla="*/ 0 w 32"/>
                <a:gd name="T1" fmla="*/ 4 h 22"/>
                <a:gd name="T2" fmla="*/ 0 w 32"/>
                <a:gd name="T3" fmla="*/ 11 h 22"/>
                <a:gd name="T4" fmla="*/ 11 w 32"/>
                <a:gd name="T5" fmla="*/ 11 h 22"/>
                <a:gd name="T6" fmla="*/ 11 w 32"/>
                <a:gd name="T7" fmla="*/ 22 h 22"/>
                <a:gd name="T8" fmla="*/ 22 w 32"/>
                <a:gd name="T9" fmla="*/ 22 h 22"/>
                <a:gd name="T10" fmla="*/ 22 w 32"/>
                <a:gd name="T11" fmla="*/ 11 h 22"/>
                <a:gd name="T12" fmla="*/ 32 w 32"/>
                <a:gd name="T13" fmla="*/ 11 h 22"/>
                <a:gd name="T14" fmla="*/ 32 w 32"/>
                <a:gd name="T15" fmla="*/ 4 h 22"/>
                <a:gd name="T16" fmla="*/ 29 w 32"/>
                <a:gd name="T17" fmla="*/ 0 h 22"/>
                <a:gd name="T18" fmla="*/ 3 w 32"/>
                <a:gd name="T19" fmla="*/ 0 h 22"/>
                <a:gd name="T20" fmla="*/ 0 w 32"/>
                <a:gd name="T2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0" y="4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3" y="11"/>
                    <a:pt x="7" y="11"/>
                    <a:pt x="11" y="11"/>
                  </a:cubicBezTo>
                  <a:cubicBezTo>
                    <a:pt x="11" y="15"/>
                    <a:pt x="11" y="19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25" y="11"/>
                    <a:pt x="29" y="11"/>
                    <a:pt x="32" y="11"/>
                  </a:cubicBezTo>
                  <a:cubicBezTo>
                    <a:pt x="32" y="9"/>
                    <a:pt x="32" y="7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Line 29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Line 30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31"/>
            <p:cNvSpPr/>
            <p:nvPr/>
          </p:nvSpPr>
          <p:spPr bwMode="auto">
            <a:xfrm>
              <a:off x="11059664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32"/>
            <p:cNvSpPr/>
            <p:nvPr/>
          </p:nvSpPr>
          <p:spPr bwMode="auto">
            <a:xfrm>
              <a:off x="11448601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33"/>
            <p:cNvSpPr/>
            <p:nvPr/>
          </p:nvSpPr>
          <p:spPr bwMode="auto">
            <a:xfrm>
              <a:off x="11129514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34"/>
            <p:cNvSpPr/>
            <p:nvPr/>
          </p:nvSpPr>
          <p:spPr bwMode="auto">
            <a:xfrm>
              <a:off x="11385101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35"/>
            <p:cNvSpPr/>
            <p:nvPr/>
          </p:nvSpPr>
          <p:spPr bwMode="auto">
            <a:xfrm>
              <a:off x="11193014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36"/>
            <p:cNvSpPr/>
            <p:nvPr/>
          </p:nvSpPr>
          <p:spPr bwMode="auto">
            <a:xfrm>
              <a:off x="11193014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37"/>
            <p:cNvSpPr/>
            <p:nvPr/>
          </p:nvSpPr>
          <p:spPr bwMode="auto">
            <a:xfrm>
              <a:off x="9667426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38"/>
            <p:cNvSpPr/>
            <p:nvPr/>
          </p:nvSpPr>
          <p:spPr bwMode="auto">
            <a:xfrm>
              <a:off x="9667426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39"/>
            <p:cNvSpPr/>
            <p:nvPr/>
          </p:nvSpPr>
          <p:spPr bwMode="auto">
            <a:xfrm>
              <a:off x="9602339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40"/>
            <p:cNvSpPr/>
            <p:nvPr/>
          </p:nvSpPr>
          <p:spPr bwMode="auto">
            <a:xfrm>
              <a:off x="8121201" y="1838403"/>
              <a:ext cx="382588" cy="446088"/>
            </a:xfrm>
            <a:custGeom>
              <a:avLst/>
              <a:gdLst>
                <a:gd name="T0" fmla="*/ 43 w 60"/>
                <a:gd name="T1" fmla="*/ 40 h 70"/>
                <a:gd name="T2" fmla="*/ 40 w 60"/>
                <a:gd name="T3" fmla="*/ 44 h 70"/>
                <a:gd name="T4" fmla="*/ 40 w 60"/>
                <a:gd name="T5" fmla="*/ 50 h 70"/>
                <a:gd name="T6" fmla="*/ 50 w 60"/>
                <a:gd name="T7" fmla="*/ 50 h 70"/>
                <a:gd name="T8" fmla="*/ 50 w 60"/>
                <a:gd name="T9" fmla="*/ 60 h 70"/>
                <a:gd name="T10" fmla="*/ 40 w 60"/>
                <a:gd name="T11" fmla="*/ 60 h 70"/>
                <a:gd name="T12" fmla="*/ 40 w 60"/>
                <a:gd name="T13" fmla="*/ 66 h 70"/>
                <a:gd name="T14" fmla="*/ 43 w 60"/>
                <a:gd name="T15" fmla="*/ 70 h 70"/>
                <a:gd name="T16" fmla="*/ 57 w 60"/>
                <a:gd name="T17" fmla="*/ 70 h 70"/>
                <a:gd name="T18" fmla="*/ 60 w 60"/>
                <a:gd name="T19" fmla="*/ 66 h 70"/>
                <a:gd name="T20" fmla="*/ 60 w 60"/>
                <a:gd name="T21" fmla="*/ 3 h 70"/>
                <a:gd name="T22" fmla="*/ 57 w 60"/>
                <a:gd name="T23" fmla="*/ 0 h 70"/>
                <a:gd name="T24" fmla="*/ 13 w 60"/>
                <a:gd name="T25" fmla="*/ 0 h 70"/>
                <a:gd name="T26" fmla="*/ 10 w 60"/>
                <a:gd name="T27" fmla="*/ 3 h 70"/>
                <a:gd name="T28" fmla="*/ 10 w 60"/>
                <a:gd name="T29" fmla="*/ 40 h 70"/>
                <a:gd name="T30" fmla="*/ 3 w 60"/>
                <a:gd name="T31" fmla="*/ 40 h 70"/>
                <a:gd name="T32" fmla="*/ 0 w 60"/>
                <a:gd name="T33" fmla="*/ 44 h 70"/>
                <a:gd name="T34" fmla="*/ 0 w 60"/>
                <a:gd name="T35" fmla="*/ 50 h 70"/>
                <a:gd name="T36" fmla="*/ 10 w 60"/>
                <a:gd name="T37" fmla="*/ 50 h 70"/>
                <a:gd name="T38" fmla="*/ 10 w 60"/>
                <a:gd name="T39" fmla="*/ 60 h 70"/>
                <a:gd name="T40" fmla="*/ 0 w 60"/>
                <a:gd name="T41" fmla="*/ 60 h 70"/>
                <a:gd name="T42" fmla="*/ 0 w 60"/>
                <a:gd name="T43" fmla="*/ 66 h 70"/>
                <a:gd name="T44" fmla="*/ 3 w 60"/>
                <a:gd name="T45" fmla="*/ 70 h 70"/>
                <a:gd name="T46" fmla="*/ 16 w 60"/>
                <a:gd name="T47" fmla="*/ 70 h 70"/>
                <a:gd name="T48" fmla="*/ 20 w 60"/>
                <a:gd name="T49" fmla="*/ 66 h 70"/>
                <a:gd name="T50" fmla="*/ 20 w 60"/>
                <a:gd name="T51" fmla="*/ 10 h 70"/>
                <a:gd name="T52" fmla="*/ 50 w 60"/>
                <a:gd name="T53" fmla="*/ 10 h 70"/>
                <a:gd name="T54" fmla="*/ 50 w 60"/>
                <a:gd name="T55" fmla="*/ 40 h 70"/>
                <a:gd name="T56" fmla="*/ 43 w 60"/>
                <a:gd name="T5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70">
                  <a:moveTo>
                    <a:pt x="43" y="40"/>
                  </a:moveTo>
                  <a:cubicBezTo>
                    <a:pt x="41" y="40"/>
                    <a:pt x="40" y="41"/>
                    <a:pt x="40" y="44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3" y="50"/>
                    <a:pt x="47" y="50"/>
                    <a:pt x="50" y="50"/>
                  </a:cubicBezTo>
                  <a:cubicBezTo>
                    <a:pt x="50" y="53"/>
                    <a:pt x="50" y="57"/>
                    <a:pt x="50" y="60"/>
                  </a:cubicBezTo>
                  <a:cubicBezTo>
                    <a:pt x="47" y="60"/>
                    <a:pt x="43" y="60"/>
                    <a:pt x="40" y="60"/>
                  </a:cubicBezTo>
                  <a:cubicBezTo>
                    <a:pt x="40" y="62"/>
                    <a:pt x="40" y="64"/>
                    <a:pt x="40" y="66"/>
                  </a:cubicBezTo>
                  <a:cubicBezTo>
                    <a:pt x="40" y="69"/>
                    <a:pt x="41" y="70"/>
                    <a:pt x="43" y="70"/>
                  </a:cubicBezTo>
                  <a:cubicBezTo>
                    <a:pt x="48" y="70"/>
                    <a:pt x="52" y="70"/>
                    <a:pt x="57" y="70"/>
                  </a:cubicBezTo>
                  <a:cubicBezTo>
                    <a:pt x="59" y="70"/>
                    <a:pt x="60" y="69"/>
                    <a:pt x="60" y="66"/>
                  </a:cubicBezTo>
                  <a:cubicBezTo>
                    <a:pt x="60" y="45"/>
                    <a:pt x="60" y="24"/>
                    <a:pt x="60" y="3"/>
                  </a:cubicBezTo>
                  <a:cubicBezTo>
                    <a:pt x="60" y="1"/>
                    <a:pt x="59" y="0"/>
                    <a:pt x="57" y="0"/>
                  </a:cubicBezTo>
                  <a:cubicBezTo>
                    <a:pt x="42" y="0"/>
                    <a:pt x="28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10" y="15"/>
                    <a:pt x="10" y="28"/>
                    <a:pt x="10" y="40"/>
                  </a:cubicBezTo>
                  <a:cubicBezTo>
                    <a:pt x="7" y="40"/>
                    <a:pt x="5" y="40"/>
                    <a:pt x="3" y="40"/>
                  </a:cubicBezTo>
                  <a:cubicBezTo>
                    <a:pt x="1" y="40"/>
                    <a:pt x="0" y="41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3" y="50"/>
                    <a:pt x="6" y="50"/>
                    <a:pt x="10" y="50"/>
                  </a:cubicBezTo>
                  <a:cubicBezTo>
                    <a:pt x="10" y="53"/>
                    <a:pt x="10" y="57"/>
                    <a:pt x="10" y="60"/>
                  </a:cubicBezTo>
                  <a:cubicBezTo>
                    <a:pt x="6" y="60"/>
                    <a:pt x="3" y="60"/>
                    <a:pt x="0" y="60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7" y="70"/>
                    <a:pt x="12" y="70"/>
                    <a:pt x="16" y="70"/>
                  </a:cubicBezTo>
                  <a:cubicBezTo>
                    <a:pt x="19" y="70"/>
                    <a:pt x="20" y="69"/>
                    <a:pt x="20" y="66"/>
                  </a:cubicBezTo>
                  <a:cubicBezTo>
                    <a:pt x="20" y="47"/>
                    <a:pt x="20" y="29"/>
                    <a:pt x="20" y="10"/>
                  </a:cubicBezTo>
                  <a:cubicBezTo>
                    <a:pt x="30" y="10"/>
                    <a:pt x="40" y="10"/>
                    <a:pt x="50" y="10"/>
                  </a:cubicBezTo>
                  <a:cubicBezTo>
                    <a:pt x="50" y="20"/>
                    <a:pt x="50" y="30"/>
                    <a:pt x="50" y="40"/>
                  </a:cubicBezTo>
                  <a:cubicBezTo>
                    <a:pt x="48" y="40"/>
                    <a:pt x="46" y="40"/>
                    <a:pt x="4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41"/>
            <p:cNvSpPr/>
            <p:nvPr/>
          </p:nvSpPr>
          <p:spPr bwMode="auto">
            <a:xfrm>
              <a:off x="8311701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8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42"/>
            <p:cNvSpPr/>
            <p:nvPr/>
          </p:nvSpPr>
          <p:spPr bwMode="auto">
            <a:xfrm>
              <a:off x="8056114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7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43"/>
            <p:cNvSpPr/>
            <p:nvPr/>
          </p:nvSpPr>
          <p:spPr bwMode="auto">
            <a:xfrm>
              <a:off x="7060751" y="1895553"/>
              <a:ext cx="63500" cy="325438"/>
            </a:xfrm>
            <a:custGeom>
              <a:avLst/>
              <a:gdLst>
                <a:gd name="T0" fmla="*/ 10 w 10"/>
                <a:gd name="T1" fmla="*/ 4 h 51"/>
                <a:gd name="T2" fmla="*/ 7 w 10"/>
                <a:gd name="T3" fmla="*/ 0 h 51"/>
                <a:gd name="T4" fmla="*/ 0 w 10"/>
                <a:gd name="T5" fmla="*/ 0 h 51"/>
                <a:gd name="T6" fmla="*/ 0 w 10"/>
                <a:gd name="T7" fmla="*/ 51 h 51"/>
                <a:gd name="T8" fmla="*/ 7 w 10"/>
                <a:gd name="T9" fmla="*/ 51 h 51"/>
                <a:gd name="T10" fmla="*/ 10 w 10"/>
                <a:gd name="T11" fmla="*/ 48 h 51"/>
                <a:gd name="T12" fmla="*/ 10 w 10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10" y="4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17"/>
                    <a:pt x="0" y="34"/>
                    <a:pt x="0" y="51"/>
                  </a:cubicBezTo>
                  <a:cubicBezTo>
                    <a:pt x="2" y="51"/>
                    <a:pt x="5" y="51"/>
                    <a:pt x="7" y="51"/>
                  </a:cubicBezTo>
                  <a:cubicBezTo>
                    <a:pt x="9" y="51"/>
                    <a:pt x="10" y="50"/>
                    <a:pt x="10" y="48"/>
                  </a:cubicBezTo>
                  <a:cubicBezTo>
                    <a:pt x="10" y="33"/>
                    <a:pt x="10" y="1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44"/>
            <p:cNvSpPr/>
            <p:nvPr/>
          </p:nvSpPr>
          <p:spPr bwMode="auto">
            <a:xfrm>
              <a:off x="6740076" y="1832053"/>
              <a:ext cx="320675" cy="63500"/>
            </a:xfrm>
            <a:custGeom>
              <a:avLst/>
              <a:gdLst>
                <a:gd name="T0" fmla="*/ 47 w 50"/>
                <a:gd name="T1" fmla="*/ 0 h 10"/>
                <a:gd name="T2" fmla="*/ 50 w 50"/>
                <a:gd name="T3" fmla="*/ 4 h 10"/>
                <a:gd name="T4" fmla="*/ 50 w 50"/>
                <a:gd name="T5" fmla="*/ 10 h 10"/>
                <a:gd name="T6" fmla="*/ 0 w 50"/>
                <a:gd name="T7" fmla="*/ 10 h 10"/>
                <a:gd name="T8" fmla="*/ 0 w 50"/>
                <a:gd name="T9" fmla="*/ 4 h 10"/>
                <a:gd name="T10" fmla="*/ 3 w 50"/>
                <a:gd name="T11" fmla="*/ 0 h 10"/>
                <a:gd name="T12" fmla="*/ 47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7" y="0"/>
                  </a:moveTo>
                  <a:cubicBezTo>
                    <a:pt x="49" y="0"/>
                    <a:pt x="50" y="1"/>
                    <a:pt x="50" y="4"/>
                  </a:cubicBezTo>
                  <a:cubicBezTo>
                    <a:pt x="50" y="6"/>
                    <a:pt x="50" y="8"/>
                    <a:pt x="50" y="10"/>
                  </a:cubicBezTo>
                  <a:cubicBezTo>
                    <a:pt x="33" y="10"/>
                    <a:pt x="17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3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45"/>
            <p:cNvSpPr/>
            <p:nvPr/>
          </p:nvSpPr>
          <p:spPr bwMode="auto">
            <a:xfrm>
              <a:off x="6740076" y="2220991"/>
              <a:ext cx="320675" cy="63500"/>
            </a:xfrm>
            <a:custGeom>
              <a:avLst/>
              <a:gdLst>
                <a:gd name="T0" fmla="*/ 50 w 50"/>
                <a:gd name="T1" fmla="*/ 7 h 10"/>
                <a:gd name="T2" fmla="*/ 47 w 50"/>
                <a:gd name="T3" fmla="*/ 10 h 10"/>
                <a:gd name="T4" fmla="*/ 3 w 50"/>
                <a:gd name="T5" fmla="*/ 10 h 10"/>
                <a:gd name="T6" fmla="*/ 0 w 50"/>
                <a:gd name="T7" fmla="*/ 7 h 10"/>
                <a:gd name="T8" fmla="*/ 0 w 50"/>
                <a:gd name="T9" fmla="*/ 0 h 10"/>
                <a:gd name="T10" fmla="*/ 50 w 50"/>
                <a:gd name="T11" fmla="*/ 0 h 10"/>
                <a:gd name="T12" fmla="*/ 50 w 5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50" y="7"/>
                  </a:moveTo>
                  <a:cubicBezTo>
                    <a:pt x="50" y="9"/>
                    <a:pt x="49" y="10"/>
                    <a:pt x="47" y="10"/>
                  </a:cubicBezTo>
                  <a:cubicBezTo>
                    <a:pt x="32" y="10"/>
                    <a:pt x="18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7" y="0"/>
                    <a:pt x="33" y="0"/>
                    <a:pt x="50" y="0"/>
                  </a:cubicBezTo>
                  <a:cubicBezTo>
                    <a:pt x="50" y="2"/>
                    <a:pt x="50" y="4"/>
                    <a:pt x="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46"/>
            <p:cNvSpPr/>
            <p:nvPr/>
          </p:nvSpPr>
          <p:spPr bwMode="auto">
            <a:xfrm>
              <a:off x="6676576" y="1895553"/>
              <a:ext cx="63500" cy="325438"/>
            </a:xfrm>
            <a:custGeom>
              <a:avLst/>
              <a:gdLst>
                <a:gd name="T0" fmla="*/ 3 w 10"/>
                <a:gd name="T1" fmla="*/ 51 h 51"/>
                <a:gd name="T2" fmla="*/ 0 w 10"/>
                <a:gd name="T3" fmla="*/ 48 h 51"/>
                <a:gd name="T4" fmla="*/ 0 w 10"/>
                <a:gd name="T5" fmla="*/ 4 h 51"/>
                <a:gd name="T6" fmla="*/ 3 w 10"/>
                <a:gd name="T7" fmla="*/ 0 h 51"/>
                <a:gd name="T8" fmla="*/ 10 w 10"/>
                <a:gd name="T9" fmla="*/ 0 h 51"/>
                <a:gd name="T10" fmla="*/ 10 w 10"/>
                <a:gd name="T11" fmla="*/ 51 h 51"/>
                <a:gd name="T12" fmla="*/ 3 w 10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3" y="51"/>
                  </a:moveTo>
                  <a:cubicBezTo>
                    <a:pt x="1" y="51"/>
                    <a:pt x="0" y="50"/>
                    <a:pt x="0" y="48"/>
                  </a:cubicBezTo>
                  <a:cubicBezTo>
                    <a:pt x="0" y="33"/>
                    <a:pt x="0" y="18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17"/>
                    <a:pt x="10" y="34"/>
                    <a:pt x="10" y="51"/>
                  </a:cubicBezTo>
                  <a:cubicBezTo>
                    <a:pt x="8" y="51"/>
                    <a:pt x="5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47"/>
            <p:cNvSpPr/>
            <p:nvPr/>
          </p:nvSpPr>
          <p:spPr bwMode="auto">
            <a:xfrm>
              <a:off x="6868664" y="1965403"/>
              <a:ext cx="127000" cy="128588"/>
            </a:xfrm>
            <a:custGeom>
              <a:avLst/>
              <a:gdLst>
                <a:gd name="T0" fmla="*/ 17 w 20"/>
                <a:gd name="T1" fmla="*/ 10 h 20"/>
                <a:gd name="T2" fmla="*/ 10 w 20"/>
                <a:gd name="T3" fmla="*/ 10 h 20"/>
                <a:gd name="T4" fmla="*/ 10 w 20"/>
                <a:gd name="T5" fmla="*/ 10 h 20"/>
                <a:gd name="T6" fmla="*/ 10 w 20"/>
                <a:gd name="T7" fmla="*/ 3 h 20"/>
                <a:gd name="T8" fmla="*/ 7 w 20"/>
                <a:gd name="T9" fmla="*/ 0 h 20"/>
                <a:gd name="T10" fmla="*/ 3 w 20"/>
                <a:gd name="T11" fmla="*/ 0 h 20"/>
                <a:gd name="T12" fmla="*/ 0 w 20"/>
                <a:gd name="T13" fmla="*/ 3 h 20"/>
                <a:gd name="T14" fmla="*/ 0 w 20"/>
                <a:gd name="T15" fmla="*/ 16 h 20"/>
                <a:gd name="T16" fmla="*/ 3 w 20"/>
                <a:gd name="T17" fmla="*/ 20 h 20"/>
                <a:gd name="T18" fmla="*/ 17 w 20"/>
                <a:gd name="T19" fmla="*/ 20 h 20"/>
                <a:gd name="T20" fmla="*/ 20 w 20"/>
                <a:gd name="T21" fmla="*/ 16 h 20"/>
                <a:gd name="T22" fmla="*/ 20 w 20"/>
                <a:gd name="T23" fmla="*/ 13 h 20"/>
                <a:gd name="T24" fmla="*/ 17 w 20"/>
                <a:gd name="T2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7" y="10"/>
                  </a:moveTo>
                  <a:cubicBezTo>
                    <a:pt x="15" y="10"/>
                    <a:pt x="12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7"/>
                    <a:pt x="10" y="5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1"/>
                    <a:pt x="19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48"/>
            <p:cNvSpPr/>
            <p:nvPr/>
          </p:nvSpPr>
          <p:spPr bwMode="auto">
            <a:xfrm>
              <a:off x="9634089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49"/>
            <p:cNvSpPr/>
            <p:nvPr/>
          </p:nvSpPr>
          <p:spPr bwMode="auto">
            <a:xfrm>
              <a:off x="9507089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50"/>
            <p:cNvSpPr/>
            <p:nvPr/>
          </p:nvSpPr>
          <p:spPr bwMode="auto">
            <a:xfrm>
              <a:off x="9889676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51"/>
            <p:cNvSpPr/>
            <p:nvPr/>
          </p:nvSpPr>
          <p:spPr bwMode="auto">
            <a:xfrm>
              <a:off x="9889676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52"/>
            <p:cNvSpPr/>
            <p:nvPr/>
          </p:nvSpPr>
          <p:spPr bwMode="auto">
            <a:xfrm>
              <a:off x="9826176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53"/>
            <p:cNvSpPr/>
            <p:nvPr/>
          </p:nvSpPr>
          <p:spPr bwMode="auto">
            <a:xfrm>
              <a:off x="9954764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54"/>
            <p:cNvSpPr/>
            <p:nvPr/>
          </p:nvSpPr>
          <p:spPr bwMode="auto">
            <a:xfrm>
              <a:off x="11091414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55"/>
            <p:cNvSpPr/>
            <p:nvPr/>
          </p:nvSpPr>
          <p:spPr bwMode="auto">
            <a:xfrm>
              <a:off x="11353351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56"/>
            <p:cNvSpPr/>
            <p:nvPr/>
          </p:nvSpPr>
          <p:spPr bwMode="auto">
            <a:xfrm>
              <a:off x="11224764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57"/>
            <p:cNvSpPr/>
            <p:nvPr/>
          </p:nvSpPr>
          <p:spPr bwMode="auto">
            <a:xfrm>
              <a:off x="11283501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58"/>
            <p:cNvSpPr/>
            <p:nvPr/>
          </p:nvSpPr>
          <p:spPr bwMode="auto">
            <a:xfrm>
              <a:off x="11205714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59"/>
            <p:cNvSpPr>
              <a:spLocks noEditPoints="1"/>
            </p:cNvSpPr>
            <p:nvPr/>
          </p:nvSpPr>
          <p:spPr bwMode="auto">
            <a:xfrm>
              <a:off x="6638476" y="5438853"/>
              <a:ext cx="523875" cy="458788"/>
            </a:xfrm>
            <a:custGeom>
              <a:avLst/>
              <a:gdLst>
                <a:gd name="T0" fmla="*/ 79 w 82"/>
                <a:gd name="T1" fmla="*/ 0 h 72"/>
                <a:gd name="T2" fmla="*/ 3 w 82"/>
                <a:gd name="T3" fmla="*/ 0 h 72"/>
                <a:gd name="T4" fmla="*/ 0 w 82"/>
                <a:gd name="T5" fmla="*/ 3 h 72"/>
                <a:gd name="T6" fmla="*/ 0 w 82"/>
                <a:gd name="T7" fmla="*/ 69 h 72"/>
                <a:gd name="T8" fmla="*/ 3 w 82"/>
                <a:gd name="T9" fmla="*/ 72 h 72"/>
                <a:gd name="T10" fmla="*/ 79 w 82"/>
                <a:gd name="T11" fmla="*/ 72 h 72"/>
                <a:gd name="T12" fmla="*/ 82 w 82"/>
                <a:gd name="T13" fmla="*/ 69 h 72"/>
                <a:gd name="T14" fmla="*/ 82 w 82"/>
                <a:gd name="T15" fmla="*/ 3 h 72"/>
                <a:gd name="T16" fmla="*/ 79 w 82"/>
                <a:gd name="T17" fmla="*/ 0 h 72"/>
                <a:gd name="T18" fmla="*/ 72 w 82"/>
                <a:gd name="T19" fmla="*/ 62 h 72"/>
                <a:gd name="T20" fmla="*/ 10 w 82"/>
                <a:gd name="T21" fmla="*/ 62 h 72"/>
                <a:gd name="T22" fmla="*/ 10 w 82"/>
                <a:gd name="T23" fmla="*/ 10 h 72"/>
                <a:gd name="T24" fmla="*/ 72 w 82"/>
                <a:gd name="T25" fmla="*/ 10 h 72"/>
                <a:gd name="T26" fmla="*/ 72 w 82"/>
                <a:gd name="T27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2">
                  <a:moveTo>
                    <a:pt x="79" y="0"/>
                  </a:moveTo>
                  <a:cubicBezTo>
                    <a:pt x="54" y="0"/>
                    <a:pt x="28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47"/>
                    <a:pt x="0" y="69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54" y="72"/>
                    <a:pt x="79" y="72"/>
                  </a:cubicBezTo>
                  <a:cubicBezTo>
                    <a:pt x="81" y="72"/>
                    <a:pt x="82" y="71"/>
                    <a:pt x="82" y="69"/>
                  </a:cubicBezTo>
                  <a:cubicBezTo>
                    <a:pt x="82" y="47"/>
                    <a:pt x="82" y="25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lose/>
                  <a:moveTo>
                    <a:pt x="72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2" y="10"/>
                    <a:pt x="72" y="10"/>
                    <a:pt x="72" y="10"/>
                  </a:cubicBezTo>
                  <a:lnTo>
                    <a:pt x="7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60"/>
            <p:cNvSpPr/>
            <p:nvPr/>
          </p:nvSpPr>
          <p:spPr bwMode="auto">
            <a:xfrm>
              <a:off x="6982964" y="5629353"/>
              <a:ext cx="71438" cy="77788"/>
            </a:xfrm>
            <a:custGeom>
              <a:avLst/>
              <a:gdLst>
                <a:gd name="T0" fmla="*/ 3 w 11"/>
                <a:gd name="T1" fmla="*/ 10 h 12"/>
                <a:gd name="T2" fmla="*/ 9 w 11"/>
                <a:gd name="T3" fmla="*/ 10 h 12"/>
                <a:gd name="T4" fmla="*/ 11 w 11"/>
                <a:gd name="T5" fmla="*/ 10 h 12"/>
                <a:gd name="T6" fmla="*/ 11 w 11"/>
                <a:gd name="T7" fmla="*/ 9 h 12"/>
                <a:gd name="T8" fmla="*/ 11 w 11"/>
                <a:gd name="T9" fmla="*/ 3 h 12"/>
                <a:gd name="T10" fmla="*/ 11 w 11"/>
                <a:gd name="T11" fmla="*/ 2 h 12"/>
                <a:gd name="T12" fmla="*/ 9 w 11"/>
                <a:gd name="T13" fmla="*/ 2 h 12"/>
                <a:gd name="T14" fmla="*/ 9 w 11"/>
                <a:gd name="T15" fmla="*/ 10 h 12"/>
                <a:gd name="T16" fmla="*/ 9 w 11"/>
                <a:gd name="T17" fmla="*/ 11 h 12"/>
                <a:gd name="T18" fmla="*/ 8 w 11"/>
                <a:gd name="T19" fmla="*/ 12 h 12"/>
                <a:gd name="T20" fmla="*/ 1 w 11"/>
                <a:gd name="T21" fmla="*/ 12 h 12"/>
                <a:gd name="T22" fmla="*/ 0 w 11"/>
                <a:gd name="T23" fmla="*/ 11 h 12"/>
                <a:gd name="T24" fmla="*/ 0 w 11"/>
                <a:gd name="T25" fmla="*/ 1 h 12"/>
                <a:gd name="T26" fmla="*/ 1 w 11"/>
                <a:gd name="T27" fmla="*/ 0 h 12"/>
                <a:gd name="T28" fmla="*/ 8 w 11"/>
                <a:gd name="T29" fmla="*/ 0 h 12"/>
                <a:gd name="T30" fmla="*/ 9 w 11"/>
                <a:gd name="T31" fmla="*/ 1 h 12"/>
                <a:gd name="T32" fmla="*/ 9 w 11"/>
                <a:gd name="T33" fmla="*/ 2 h 12"/>
                <a:gd name="T34" fmla="*/ 3 w 11"/>
                <a:gd name="T35" fmla="*/ 2 h 12"/>
                <a:gd name="T36" fmla="*/ 3 w 11"/>
                <a:gd name="T3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2">
                  <a:moveTo>
                    <a:pt x="3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1" y="5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5"/>
                    <a:pt x="9" y="7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3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8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3" y="5"/>
                    <a:pt x="3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61"/>
            <p:cNvSpPr/>
            <p:nvPr/>
          </p:nvSpPr>
          <p:spPr bwMode="auto">
            <a:xfrm>
              <a:off x="6919464" y="5692853"/>
              <a:ext cx="50800" cy="14288"/>
            </a:xfrm>
            <a:custGeom>
              <a:avLst/>
              <a:gdLst>
                <a:gd name="T0" fmla="*/ 8 w 8"/>
                <a:gd name="T1" fmla="*/ 2 h 2"/>
                <a:gd name="T2" fmla="*/ 1 w 8"/>
                <a:gd name="T3" fmla="*/ 2 h 2"/>
                <a:gd name="T4" fmla="*/ 0 w 8"/>
                <a:gd name="T5" fmla="*/ 1 h 2"/>
                <a:gd name="T6" fmla="*/ 0 w 8"/>
                <a:gd name="T7" fmla="*/ 0 h 2"/>
                <a:gd name="T8" fmla="*/ 8 w 8"/>
                <a:gd name="T9" fmla="*/ 0 h 2"/>
                <a:gd name="T10" fmla="*/ 8 w 8"/>
                <a:gd name="T11" fmla="*/ 0 h 2"/>
                <a:gd name="T12" fmla="*/ 8 w 8"/>
                <a:gd name="T13" fmla="*/ 1 h 2"/>
                <a:gd name="T14" fmla="*/ 8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62"/>
            <p:cNvSpPr/>
            <p:nvPr/>
          </p:nvSpPr>
          <p:spPr bwMode="auto">
            <a:xfrm>
              <a:off x="6919464" y="5629353"/>
              <a:ext cx="50800" cy="12700"/>
            </a:xfrm>
            <a:custGeom>
              <a:avLst/>
              <a:gdLst>
                <a:gd name="T0" fmla="*/ 8 w 8"/>
                <a:gd name="T1" fmla="*/ 1 h 2"/>
                <a:gd name="T2" fmla="*/ 8 w 8"/>
                <a:gd name="T3" fmla="*/ 2 h 2"/>
                <a:gd name="T4" fmla="*/ 8 w 8"/>
                <a:gd name="T5" fmla="*/ 2 h 2"/>
                <a:gd name="T6" fmla="*/ 0 w 8"/>
                <a:gd name="T7" fmla="*/ 2 h 2"/>
                <a:gd name="T8" fmla="*/ 0 w 8"/>
                <a:gd name="T9" fmla="*/ 1 h 2"/>
                <a:gd name="T10" fmla="*/ 1 w 8"/>
                <a:gd name="T11" fmla="*/ 0 h 2"/>
                <a:gd name="T12" fmla="*/ 8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63"/>
            <p:cNvSpPr/>
            <p:nvPr/>
          </p:nvSpPr>
          <p:spPr bwMode="auto">
            <a:xfrm>
              <a:off x="6906764" y="5642053"/>
              <a:ext cx="50800" cy="50800"/>
            </a:xfrm>
            <a:custGeom>
              <a:avLst/>
              <a:gdLst>
                <a:gd name="T0" fmla="*/ 2 w 8"/>
                <a:gd name="T1" fmla="*/ 3 h 8"/>
                <a:gd name="T2" fmla="*/ 8 w 8"/>
                <a:gd name="T3" fmla="*/ 3 h 8"/>
                <a:gd name="T4" fmla="*/ 8 w 8"/>
                <a:gd name="T5" fmla="*/ 4 h 8"/>
                <a:gd name="T6" fmla="*/ 8 w 8"/>
                <a:gd name="T7" fmla="*/ 5 h 8"/>
                <a:gd name="T8" fmla="*/ 8 w 8"/>
                <a:gd name="T9" fmla="*/ 5 h 8"/>
                <a:gd name="T10" fmla="*/ 2 w 8"/>
                <a:gd name="T11" fmla="*/ 5 h 8"/>
                <a:gd name="T12" fmla="*/ 2 w 8"/>
                <a:gd name="T13" fmla="*/ 8 h 8"/>
                <a:gd name="T14" fmla="*/ 0 w 8"/>
                <a:gd name="T15" fmla="*/ 8 h 8"/>
                <a:gd name="T16" fmla="*/ 0 w 8"/>
                <a:gd name="T17" fmla="*/ 7 h 8"/>
                <a:gd name="T18" fmla="*/ 0 w 8"/>
                <a:gd name="T19" fmla="*/ 1 h 8"/>
                <a:gd name="T20" fmla="*/ 0 w 8"/>
                <a:gd name="T21" fmla="*/ 0 h 8"/>
                <a:gd name="T22" fmla="*/ 2 w 8"/>
                <a:gd name="T23" fmla="*/ 0 h 8"/>
                <a:gd name="T24" fmla="*/ 2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5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64"/>
            <p:cNvSpPr/>
            <p:nvPr/>
          </p:nvSpPr>
          <p:spPr bwMode="auto">
            <a:xfrm>
              <a:off x="6843264" y="5692853"/>
              <a:ext cx="50800" cy="14288"/>
            </a:xfrm>
            <a:custGeom>
              <a:avLst/>
              <a:gdLst>
                <a:gd name="T0" fmla="*/ 0 w 8"/>
                <a:gd name="T1" fmla="*/ 0 h 2"/>
                <a:gd name="T2" fmla="*/ 7 w 8"/>
                <a:gd name="T3" fmla="*/ 0 h 2"/>
                <a:gd name="T4" fmla="*/ 8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0 w 8"/>
                <a:gd name="T11" fmla="*/ 2 h 2"/>
                <a:gd name="T12" fmla="*/ 0 w 8"/>
                <a:gd name="T13" fmla="*/ 1 h 2"/>
                <a:gd name="T14" fmla="*/ 0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65"/>
            <p:cNvSpPr/>
            <p:nvPr/>
          </p:nvSpPr>
          <p:spPr bwMode="auto">
            <a:xfrm>
              <a:off x="6830564" y="5629353"/>
              <a:ext cx="12700" cy="63500"/>
            </a:xfrm>
            <a:custGeom>
              <a:avLst/>
              <a:gdLst>
                <a:gd name="T0" fmla="*/ 0 w 2"/>
                <a:gd name="T1" fmla="*/ 9 h 10"/>
                <a:gd name="T2" fmla="*/ 0 w 2"/>
                <a:gd name="T3" fmla="*/ 1 h 10"/>
                <a:gd name="T4" fmla="*/ 0 w 2"/>
                <a:gd name="T5" fmla="*/ 0 h 10"/>
                <a:gd name="T6" fmla="*/ 1 w 2"/>
                <a:gd name="T7" fmla="*/ 0 h 10"/>
                <a:gd name="T8" fmla="*/ 2 w 2"/>
                <a:gd name="T9" fmla="*/ 1 h 10"/>
                <a:gd name="T10" fmla="*/ 2 w 2"/>
                <a:gd name="T11" fmla="*/ 10 h 10"/>
                <a:gd name="T12" fmla="*/ 0 w 2"/>
                <a:gd name="T13" fmla="*/ 10 h 10"/>
                <a:gd name="T14" fmla="*/ 0 w 2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0">
                  <a:moveTo>
                    <a:pt x="0" y="9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66"/>
            <p:cNvSpPr/>
            <p:nvPr/>
          </p:nvSpPr>
          <p:spPr bwMode="auto">
            <a:xfrm>
              <a:off x="6798814" y="5642053"/>
              <a:ext cx="19050" cy="50800"/>
            </a:xfrm>
            <a:custGeom>
              <a:avLst/>
              <a:gdLst>
                <a:gd name="T0" fmla="*/ 0 w 3"/>
                <a:gd name="T1" fmla="*/ 0 h 8"/>
                <a:gd name="T2" fmla="*/ 2 w 3"/>
                <a:gd name="T3" fmla="*/ 0 h 8"/>
                <a:gd name="T4" fmla="*/ 3 w 3"/>
                <a:gd name="T5" fmla="*/ 1 h 8"/>
                <a:gd name="T6" fmla="*/ 3 w 3"/>
                <a:gd name="T7" fmla="*/ 7 h 8"/>
                <a:gd name="T8" fmla="*/ 2 w 3"/>
                <a:gd name="T9" fmla="*/ 8 h 8"/>
                <a:gd name="T10" fmla="*/ 0 w 3"/>
                <a:gd name="T11" fmla="*/ 8 h 8"/>
                <a:gd name="T12" fmla="*/ 0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67"/>
            <p:cNvSpPr/>
            <p:nvPr/>
          </p:nvSpPr>
          <p:spPr bwMode="auto">
            <a:xfrm>
              <a:off x="6759126" y="5692853"/>
              <a:ext cx="39688" cy="14288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1 h 2"/>
                <a:gd name="T4" fmla="*/ 6 w 6"/>
                <a:gd name="T5" fmla="*/ 2 h 2"/>
                <a:gd name="T6" fmla="*/ 1 w 6"/>
                <a:gd name="T7" fmla="*/ 2 h 2"/>
                <a:gd name="T8" fmla="*/ 0 w 6"/>
                <a:gd name="T9" fmla="*/ 1 h 2"/>
                <a:gd name="T10" fmla="*/ 0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68"/>
            <p:cNvSpPr/>
            <p:nvPr/>
          </p:nvSpPr>
          <p:spPr bwMode="auto">
            <a:xfrm>
              <a:off x="6759126" y="5629353"/>
              <a:ext cx="39688" cy="12700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1 h 2"/>
                <a:gd name="T4" fmla="*/ 1 w 6"/>
                <a:gd name="T5" fmla="*/ 0 h 2"/>
                <a:gd name="T6" fmla="*/ 6 w 6"/>
                <a:gd name="T7" fmla="*/ 0 h 2"/>
                <a:gd name="T8" fmla="*/ 6 w 6"/>
                <a:gd name="T9" fmla="*/ 1 h 2"/>
                <a:gd name="T10" fmla="*/ 6 w 6"/>
                <a:gd name="T11" fmla="*/ 2 h 2"/>
                <a:gd name="T12" fmla="*/ 0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69"/>
            <p:cNvSpPr/>
            <p:nvPr/>
          </p:nvSpPr>
          <p:spPr bwMode="auto">
            <a:xfrm>
              <a:off x="6746426" y="5642053"/>
              <a:ext cx="12700" cy="50800"/>
            </a:xfrm>
            <a:custGeom>
              <a:avLst/>
              <a:gdLst>
                <a:gd name="T0" fmla="*/ 0 w 2"/>
                <a:gd name="T1" fmla="*/ 7 h 8"/>
                <a:gd name="T2" fmla="*/ 0 w 2"/>
                <a:gd name="T3" fmla="*/ 1 h 8"/>
                <a:gd name="T4" fmla="*/ 1 w 2"/>
                <a:gd name="T5" fmla="*/ 0 h 8"/>
                <a:gd name="T6" fmla="*/ 2 w 2"/>
                <a:gd name="T7" fmla="*/ 0 h 8"/>
                <a:gd name="T8" fmla="*/ 2 w 2"/>
                <a:gd name="T9" fmla="*/ 8 h 8"/>
                <a:gd name="T10" fmla="*/ 1 w 2"/>
                <a:gd name="T11" fmla="*/ 8 h 8"/>
                <a:gd name="T12" fmla="*/ 0 w 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5"/>
                    <a:pt x="2" y="8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82"/>
            <p:cNvSpPr/>
            <p:nvPr/>
          </p:nvSpPr>
          <p:spPr bwMode="auto">
            <a:xfrm>
              <a:off x="8260901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83"/>
            <p:cNvSpPr/>
            <p:nvPr/>
          </p:nvSpPr>
          <p:spPr bwMode="auto">
            <a:xfrm>
              <a:off x="8395839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84"/>
            <p:cNvSpPr/>
            <p:nvPr/>
          </p:nvSpPr>
          <p:spPr bwMode="auto">
            <a:xfrm>
              <a:off x="8260901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85"/>
            <p:cNvSpPr/>
            <p:nvPr/>
          </p:nvSpPr>
          <p:spPr bwMode="auto">
            <a:xfrm>
              <a:off x="8184701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86"/>
            <p:cNvSpPr/>
            <p:nvPr/>
          </p:nvSpPr>
          <p:spPr bwMode="auto">
            <a:xfrm>
              <a:off x="9595989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87"/>
            <p:cNvSpPr/>
            <p:nvPr/>
          </p:nvSpPr>
          <p:spPr bwMode="auto">
            <a:xfrm>
              <a:off x="9661076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88"/>
            <p:cNvSpPr/>
            <p:nvPr/>
          </p:nvSpPr>
          <p:spPr bwMode="auto">
            <a:xfrm>
              <a:off x="9526139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89"/>
            <p:cNvSpPr/>
            <p:nvPr/>
          </p:nvSpPr>
          <p:spPr bwMode="auto">
            <a:xfrm>
              <a:off x="9595989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90"/>
            <p:cNvSpPr/>
            <p:nvPr/>
          </p:nvSpPr>
          <p:spPr bwMode="auto">
            <a:xfrm>
              <a:off x="9929364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91"/>
            <p:cNvSpPr/>
            <p:nvPr/>
          </p:nvSpPr>
          <p:spPr bwMode="auto">
            <a:xfrm>
              <a:off x="9864276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92"/>
            <p:cNvSpPr/>
            <p:nvPr/>
          </p:nvSpPr>
          <p:spPr bwMode="auto">
            <a:xfrm>
              <a:off x="9730926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93"/>
            <p:cNvSpPr/>
            <p:nvPr/>
          </p:nvSpPr>
          <p:spPr bwMode="auto">
            <a:xfrm>
              <a:off x="11116814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94"/>
            <p:cNvSpPr/>
            <p:nvPr/>
          </p:nvSpPr>
          <p:spPr bwMode="auto">
            <a:xfrm>
              <a:off x="11053314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95"/>
            <p:cNvSpPr/>
            <p:nvPr/>
          </p:nvSpPr>
          <p:spPr bwMode="auto">
            <a:xfrm>
              <a:off x="11186664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96"/>
            <p:cNvSpPr/>
            <p:nvPr/>
          </p:nvSpPr>
          <p:spPr bwMode="auto">
            <a:xfrm>
              <a:off x="11116814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97"/>
            <p:cNvSpPr/>
            <p:nvPr/>
          </p:nvSpPr>
          <p:spPr bwMode="auto">
            <a:xfrm>
              <a:off x="11321601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98"/>
            <p:cNvSpPr/>
            <p:nvPr/>
          </p:nvSpPr>
          <p:spPr bwMode="auto">
            <a:xfrm>
              <a:off x="11385101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99"/>
            <p:cNvSpPr/>
            <p:nvPr/>
          </p:nvSpPr>
          <p:spPr bwMode="auto">
            <a:xfrm>
              <a:off x="11448601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1"/>
            <p:cNvSpPr/>
            <p:nvPr/>
          </p:nvSpPr>
          <p:spPr bwMode="auto">
            <a:xfrm>
              <a:off x="9667426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02"/>
            <p:cNvSpPr/>
            <p:nvPr/>
          </p:nvSpPr>
          <p:spPr bwMode="auto">
            <a:xfrm>
              <a:off x="9756326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03"/>
            <p:cNvSpPr/>
            <p:nvPr/>
          </p:nvSpPr>
          <p:spPr bwMode="auto">
            <a:xfrm>
              <a:off x="9686476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04"/>
            <p:cNvSpPr/>
            <p:nvPr/>
          </p:nvSpPr>
          <p:spPr bwMode="auto">
            <a:xfrm>
              <a:off x="9608689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05"/>
            <p:cNvSpPr/>
            <p:nvPr/>
          </p:nvSpPr>
          <p:spPr bwMode="auto">
            <a:xfrm>
              <a:off x="9519789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06"/>
            <p:cNvSpPr/>
            <p:nvPr/>
          </p:nvSpPr>
          <p:spPr bwMode="auto">
            <a:xfrm>
              <a:off x="9564239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07"/>
            <p:cNvSpPr/>
            <p:nvPr/>
          </p:nvSpPr>
          <p:spPr bwMode="auto">
            <a:xfrm>
              <a:off x="9545189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08"/>
            <p:cNvSpPr/>
            <p:nvPr/>
          </p:nvSpPr>
          <p:spPr bwMode="auto">
            <a:xfrm>
              <a:off x="9608689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09"/>
            <p:cNvSpPr/>
            <p:nvPr/>
          </p:nvSpPr>
          <p:spPr bwMode="auto">
            <a:xfrm>
              <a:off x="9608689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10"/>
            <p:cNvSpPr/>
            <p:nvPr/>
          </p:nvSpPr>
          <p:spPr bwMode="auto">
            <a:xfrm>
              <a:off x="9743626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11"/>
            <p:cNvSpPr/>
            <p:nvPr/>
          </p:nvSpPr>
          <p:spPr bwMode="auto">
            <a:xfrm>
              <a:off x="9608689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12"/>
            <p:cNvSpPr/>
            <p:nvPr/>
          </p:nvSpPr>
          <p:spPr bwMode="auto">
            <a:xfrm>
              <a:off x="9807126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13"/>
            <p:cNvSpPr/>
            <p:nvPr/>
          </p:nvSpPr>
          <p:spPr bwMode="auto">
            <a:xfrm>
              <a:off x="9870626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14"/>
            <p:cNvSpPr/>
            <p:nvPr/>
          </p:nvSpPr>
          <p:spPr bwMode="auto">
            <a:xfrm>
              <a:off x="8083101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15"/>
            <p:cNvSpPr/>
            <p:nvPr/>
          </p:nvSpPr>
          <p:spPr bwMode="auto">
            <a:xfrm>
              <a:off x="8414889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16"/>
            <p:cNvSpPr/>
            <p:nvPr/>
          </p:nvSpPr>
          <p:spPr bwMode="auto">
            <a:xfrm>
              <a:off x="8414889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17"/>
            <p:cNvSpPr/>
            <p:nvPr/>
          </p:nvSpPr>
          <p:spPr bwMode="auto">
            <a:xfrm>
              <a:off x="8083101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18"/>
            <p:cNvSpPr/>
            <p:nvPr/>
          </p:nvSpPr>
          <p:spPr bwMode="auto">
            <a:xfrm>
              <a:off x="8083101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19"/>
            <p:cNvSpPr/>
            <p:nvPr/>
          </p:nvSpPr>
          <p:spPr bwMode="auto">
            <a:xfrm>
              <a:off x="6727376" y="3389391"/>
              <a:ext cx="65088" cy="63500"/>
            </a:xfrm>
            <a:custGeom>
              <a:avLst/>
              <a:gdLst>
                <a:gd name="T0" fmla="*/ 6 w 10"/>
                <a:gd name="T1" fmla="*/ 0 h 10"/>
                <a:gd name="T2" fmla="*/ 10 w 10"/>
                <a:gd name="T3" fmla="*/ 3 h 10"/>
                <a:gd name="T4" fmla="*/ 10 w 10"/>
                <a:gd name="T5" fmla="*/ 10 h 10"/>
                <a:gd name="T6" fmla="*/ 3 w 10"/>
                <a:gd name="T7" fmla="*/ 10 h 10"/>
                <a:gd name="T8" fmla="*/ 0 w 10"/>
                <a:gd name="T9" fmla="*/ 7 h 10"/>
                <a:gd name="T10" fmla="*/ 0 w 10"/>
                <a:gd name="T11" fmla="*/ 0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20"/>
            <p:cNvSpPr/>
            <p:nvPr/>
          </p:nvSpPr>
          <p:spPr bwMode="auto">
            <a:xfrm>
              <a:off x="6982964" y="3389391"/>
              <a:ext cx="65088" cy="6350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4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21"/>
            <p:cNvSpPr/>
            <p:nvPr/>
          </p:nvSpPr>
          <p:spPr bwMode="auto">
            <a:xfrm>
              <a:off x="6792464" y="306395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0 w 30"/>
                <a:gd name="T3" fmla="*/ 3 h 10"/>
                <a:gd name="T4" fmla="*/ 30 w 30"/>
                <a:gd name="T5" fmla="*/ 10 h 10"/>
                <a:gd name="T6" fmla="*/ 0 w 30"/>
                <a:gd name="T7" fmla="*/ 10 h 10"/>
                <a:gd name="T8" fmla="*/ 0 w 30"/>
                <a:gd name="T9" fmla="*/ 3 h 10"/>
                <a:gd name="T10" fmla="*/ 3 w 30"/>
                <a:gd name="T11" fmla="*/ 0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29" y="0"/>
                    <a:pt x="30" y="1"/>
                    <a:pt x="30" y="3"/>
                  </a:cubicBezTo>
                  <a:cubicBezTo>
                    <a:pt x="30" y="6"/>
                    <a:pt x="30" y="8"/>
                    <a:pt x="30" y="10"/>
                  </a:cubicBezTo>
                  <a:cubicBezTo>
                    <a:pt x="20" y="10"/>
                    <a:pt x="10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22"/>
            <p:cNvSpPr/>
            <p:nvPr/>
          </p:nvSpPr>
          <p:spPr bwMode="auto">
            <a:xfrm>
              <a:off x="6727376" y="3127453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6 w 10"/>
                <a:gd name="T3" fmla="*/ 10 h 10"/>
                <a:gd name="T4" fmla="*/ 0 w 10"/>
                <a:gd name="T5" fmla="*/ 10 h 10"/>
                <a:gd name="T6" fmla="*/ 0 w 10"/>
                <a:gd name="T7" fmla="*/ 4 h 10"/>
                <a:gd name="T8" fmla="*/ 3 w 10"/>
                <a:gd name="T9" fmla="*/ 0 h 10"/>
                <a:gd name="T10" fmla="*/ 10 w 10"/>
                <a:gd name="T11" fmla="*/ 0 h 10"/>
                <a:gd name="T12" fmla="*/ 10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23"/>
            <p:cNvSpPr/>
            <p:nvPr/>
          </p:nvSpPr>
          <p:spPr bwMode="auto">
            <a:xfrm>
              <a:off x="6982964" y="3127453"/>
              <a:ext cx="65088" cy="63500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7 w 10"/>
                <a:gd name="T7" fmla="*/ 0 h 10"/>
                <a:gd name="T8" fmla="*/ 10 w 10"/>
                <a:gd name="T9" fmla="*/ 4 h 10"/>
                <a:gd name="T10" fmla="*/ 10 w 10"/>
                <a:gd name="T11" fmla="*/ 10 h 10"/>
                <a:gd name="T12" fmla="*/ 4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24"/>
            <p:cNvSpPr/>
            <p:nvPr/>
          </p:nvSpPr>
          <p:spPr bwMode="auto">
            <a:xfrm>
              <a:off x="6792464" y="3256041"/>
              <a:ext cx="63500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3 w 10"/>
                <a:gd name="T9" fmla="*/ 11 h 11"/>
                <a:gd name="T10" fmla="*/ 0 w 10"/>
                <a:gd name="T11" fmla="*/ 7 h 11"/>
                <a:gd name="T12" fmla="*/ 0 w 1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4"/>
                    <a:pt x="10" y="7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25"/>
            <p:cNvSpPr/>
            <p:nvPr/>
          </p:nvSpPr>
          <p:spPr bwMode="auto">
            <a:xfrm>
              <a:off x="6855964" y="3325891"/>
              <a:ext cx="63500" cy="63500"/>
            </a:xfrm>
            <a:custGeom>
              <a:avLst/>
              <a:gdLst>
                <a:gd name="T0" fmla="*/ 0 w 10"/>
                <a:gd name="T1" fmla="*/ 6 h 10"/>
                <a:gd name="T2" fmla="*/ 3 w 10"/>
                <a:gd name="T3" fmla="*/ 10 h 10"/>
                <a:gd name="T4" fmla="*/ 7 w 10"/>
                <a:gd name="T5" fmla="*/ 10 h 10"/>
                <a:gd name="T6" fmla="*/ 10 w 10"/>
                <a:gd name="T7" fmla="*/ 6 h 10"/>
                <a:gd name="T8" fmla="*/ 10 w 10"/>
                <a:gd name="T9" fmla="*/ 0 h 10"/>
                <a:gd name="T10" fmla="*/ 0 w 10"/>
                <a:gd name="T11" fmla="*/ 0 h 10"/>
                <a:gd name="T12" fmla="*/ 0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6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26"/>
            <p:cNvSpPr/>
            <p:nvPr/>
          </p:nvSpPr>
          <p:spPr bwMode="auto">
            <a:xfrm>
              <a:off x="6919464" y="3256041"/>
              <a:ext cx="63500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0 w 10"/>
                <a:gd name="T5" fmla="*/ 11 h 11"/>
                <a:gd name="T6" fmla="*/ 0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5" y="11"/>
                    <a:pt x="2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27"/>
            <p:cNvSpPr/>
            <p:nvPr/>
          </p:nvSpPr>
          <p:spPr bwMode="auto">
            <a:xfrm>
              <a:off x="6855964" y="3190953"/>
              <a:ext cx="63500" cy="65088"/>
            </a:xfrm>
            <a:custGeom>
              <a:avLst/>
              <a:gdLst>
                <a:gd name="T0" fmla="*/ 7 w 10"/>
                <a:gd name="T1" fmla="*/ 0 h 10"/>
                <a:gd name="T2" fmla="*/ 10 w 10"/>
                <a:gd name="T3" fmla="*/ 4 h 10"/>
                <a:gd name="T4" fmla="*/ 10 w 10"/>
                <a:gd name="T5" fmla="*/ 10 h 10"/>
                <a:gd name="T6" fmla="*/ 0 w 10"/>
                <a:gd name="T7" fmla="*/ 10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7" y="10"/>
                    <a:pt x="3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28"/>
            <p:cNvSpPr/>
            <p:nvPr/>
          </p:nvSpPr>
          <p:spPr bwMode="auto">
            <a:xfrm>
              <a:off x="6663876" y="3190953"/>
              <a:ext cx="63500" cy="198438"/>
            </a:xfrm>
            <a:custGeom>
              <a:avLst/>
              <a:gdLst>
                <a:gd name="T0" fmla="*/ 0 w 10"/>
                <a:gd name="T1" fmla="*/ 4 h 31"/>
                <a:gd name="T2" fmla="*/ 3 w 10"/>
                <a:gd name="T3" fmla="*/ 0 h 31"/>
                <a:gd name="T4" fmla="*/ 10 w 10"/>
                <a:gd name="T5" fmla="*/ 0 h 31"/>
                <a:gd name="T6" fmla="*/ 10 w 10"/>
                <a:gd name="T7" fmla="*/ 31 h 31"/>
                <a:gd name="T8" fmla="*/ 3 w 10"/>
                <a:gd name="T9" fmla="*/ 31 h 31"/>
                <a:gd name="T10" fmla="*/ 0 w 10"/>
                <a:gd name="T11" fmla="*/ 27 h 31"/>
                <a:gd name="T12" fmla="*/ 0 w 10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10"/>
                    <a:pt x="10" y="21"/>
                    <a:pt x="10" y="31"/>
                  </a:cubicBezTo>
                  <a:cubicBezTo>
                    <a:pt x="7" y="31"/>
                    <a:pt x="5" y="31"/>
                    <a:pt x="3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9"/>
                    <a:pt x="0" y="1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29"/>
            <p:cNvSpPr/>
            <p:nvPr/>
          </p:nvSpPr>
          <p:spPr bwMode="auto">
            <a:xfrm>
              <a:off x="6792464" y="3452891"/>
              <a:ext cx="190500" cy="63500"/>
            </a:xfrm>
            <a:custGeom>
              <a:avLst/>
              <a:gdLst>
                <a:gd name="T0" fmla="*/ 0 w 30"/>
                <a:gd name="T1" fmla="*/ 7 h 10"/>
                <a:gd name="T2" fmla="*/ 3 w 30"/>
                <a:gd name="T3" fmla="*/ 10 h 10"/>
                <a:gd name="T4" fmla="*/ 27 w 30"/>
                <a:gd name="T5" fmla="*/ 10 h 10"/>
                <a:gd name="T6" fmla="*/ 30 w 30"/>
                <a:gd name="T7" fmla="*/ 7 h 10"/>
                <a:gd name="T8" fmla="*/ 30 w 30"/>
                <a:gd name="T9" fmla="*/ 0 h 10"/>
                <a:gd name="T10" fmla="*/ 0 w 30"/>
                <a:gd name="T11" fmla="*/ 0 h 10"/>
                <a:gd name="T12" fmla="*/ 0 w 3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0" y="7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11" y="10"/>
                    <a:pt x="19" y="10"/>
                    <a:pt x="27" y="10"/>
                  </a:cubicBezTo>
                  <a:cubicBezTo>
                    <a:pt x="29" y="10"/>
                    <a:pt x="30" y="9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30"/>
            <p:cNvSpPr/>
            <p:nvPr/>
          </p:nvSpPr>
          <p:spPr bwMode="auto">
            <a:xfrm>
              <a:off x="7048051" y="3190953"/>
              <a:ext cx="69850" cy="198438"/>
            </a:xfrm>
            <a:custGeom>
              <a:avLst/>
              <a:gdLst>
                <a:gd name="T0" fmla="*/ 11 w 11"/>
                <a:gd name="T1" fmla="*/ 27 h 31"/>
                <a:gd name="T2" fmla="*/ 7 w 11"/>
                <a:gd name="T3" fmla="*/ 31 h 31"/>
                <a:gd name="T4" fmla="*/ 0 w 11"/>
                <a:gd name="T5" fmla="*/ 31 h 31"/>
                <a:gd name="T6" fmla="*/ 0 w 11"/>
                <a:gd name="T7" fmla="*/ 0 h 31"/>
                <a:gd name="T8" fmla="*/ 7 w 11"/>
                <a:gd name="T9" fmla="*/ 0 h 31"/>
                <a:gd name="T10" fmla="*/ 11 w 11"/>
                <a:gd name="T11" fmla="*/ 4 h 31"/>
                <a:gd name="T12" fmla="*/ 11 w 11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27"/>
                  </a:moveTo>
                  <a:cubicBezTo>
                    <a:pt x="11" y="30"/>
                    <a:pt x="10" y="31"/>
                    <a:pt x="7" y="31"/>
                  </a:cubicBezTo>
                  <a:cubicBezTo>
                    <a:pt x="5" y="31"/>
                    <a:pt x="3" y="31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1" y="12"/>
                    <a:pt x="11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42"/>
            <p:cNvSpPr>
              <a:spLocks noEditPoints="1"/>
            </p:cNvSpPr>
            <p:nvPr/>
          </p:nvSpPr>
          <p:spPr bwMode="auto">
            <a:xfrm>
              <a:off x="11129514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88" name="组合 187"/>
            <p:cNvGrpSpPr/>
            <p:nvPr userDrawn="1"/>
          </p:nvGrpSpPr>
          <p:grpSpPr>
            <a:xfrm>
              <a:off x="2242347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193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9" name="组合 188"/>
            <p:cNvGrpSpPr/>
            <p:nvPr userDrawn="1"/>
          </p:nvGrpSpPr>
          <p:grpSpPr>
            <a:xfrm>
              <a:off x="746922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0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-46114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501765" y="650954"/>
            <a:ext cx="8195416" cy="5284788"/>
            <a:chOff x="669018" y="650953"/>
            <a:chExt cx="10927221" cy="5284788"/>
          </a:xfrm>
          <a:solidFill>
            <a:srgbClr val="E2E2E2"/>
          </a:solidFill>
        </p:grpSpPr>
        <p:grpSp>
          <p:nvGrpSpPr>
            <p:cNvPr id="11" name="组合 10"/>
            <p:cNvGrpSpPr/>
            <p:nvPr userDrawn="1"/>
          </p:nvGrpSpPr>
          <p:grpSpPr>
            <a:xfrm>
              <a:off x="3626531" y="650953"/>
              <a:ext cx="339725" cy="473075"/>
              <a:chOff x="3626531" y="650953"/>
              <a:chExt cx="339725" cy="473075"/>
            </a:xfrm>
            <a:grpFill/>
          </p:grpSpPr>
          <p:sp>
            <p:nvSpPr>
              <p:cNvPr id="245" name="Freeform 10"/>
              <p:cNvSpPr/>
              <p:nvPr/>
            </p:nvSpPr>
            <p:spPr bwMode="auto">
              <a:xfrm>
                <a:off x="3691618" y="650953"/>
                <a:ext cx="203200" cy="473075"/>
              </a:xfrm>
              <a:custGeom>
                <a:avLst/>
                <a:gdLst>
                  <a:gd name="T0" fmla="*/ 14 w 32"/>
                  <a:gd name="T1" fmla="*/ 0 h 74"/>
                  <a:gd name="T2" fmla="*/ 11 w 32"/>
                  <a:gd name="T3" fmla="*/ 3 h 74"/>
                  <a:gd name="T4" fmla="*/ 11 w 32"/>
                  <a:gd name="T5" fmla="*/ 21 h 74"/>
                  <a:gd name="T6" fmla="*/ 0 w 32"/>
                  <a:gd name="T7" fmla="*/ 21 h 74"/>
                  <a:gd name="T8" fmla="*/ 0 w 32"/>
                  <a:gd name="T9" fmla="*/ 28 h 74"/>
                  <a:gd name="T10" fmla="*/ 4 w 32"/>
                  <a:gd name="T11" fmla="*/ 31 h 74"/>
                  <a:gd name="T12" fmla="*/ 11 w 32"/>
                  <a:gd name="T13" fmla="*/ 31 h 74"/>
                  <a:gd name="T14" fmla="*/ 11 w 32"/>
                  <a:gd name="T15" fmla="*/ 42 h 74"/>
                  <a:gd name="T16" fmla="*/ 4 w 32"/>
                  <a:gd name="T17" fmla="*/ 42 h 74"/>
                  <a:gd name="T18" fmla="*/ 0 w 32"/>
                  <a:gd name="T19" fmla="*/ 45 h 74"/>
                  <a:gd name="T20" fmla="*/ 0 w 32"/>
                  <a:gd name="T21" fmla="*/ 53 h 74"/>
                  <a:gd name="T22" fmla="*/ 11 w 32"/>
                  <a:gd name="T23" fmla="*/ 53 h 74"/>
                  <a:gd name="T24" fmla="*/ 11 w 32"/>
                  <a:gd name="T25" fmla="*/ 70 h 74"/>
                  <a:gd name="T26" fmla="*/ 14 w 32"/>
                  <a:gd name="T27" fmla="*/ 74 h 74"/>
                  <a:gd name="T28" fmla="*/ 18 w 32"/>
                  <a:gd name="T29" fmla="*/ 74 h 74"/>
                  <a:gd name="T30" fmla="*/ 21 w 32"/>
                  <a:gd name="T31" fmla="*/ 70 h 74"/>
                  <a:gd name="T32" fmla="*/ 21 w 32"/>
                  <a:gd name="T33" fmla="*/ 63 h 74"/>
                  <a:gd name="T34" fmla="*/ 28 w 32"/>
                  <a:gd name="T35" fmla="*/ 63 h 74"/>
                  <a:gd name="T36" fmla="*/ 32 w 32"/>
                  <a:gd name="T37" fmla="*/ 60 h 74"/>
                  <a:gd name="T38" fmla="*/ 32 w 32"/>
                  <a:gd name="T39" fmla="*/ 53 h 74"/>
                  <a:gd name="T40" fmla="*/ 21 w 32"/>
                  <a:gd name="T41" fmla="*/ 53 h 74"/>
                  <a:gd name="T42" fmla="*/ 21 w 32"/>
                  <a:gd name="T43" fmla="*/ 42 h 74"/>
                  <a:gd name="T44" fmla="*/ 32 w 32"/>
                  <a:gd name="T45" fmla="*/ 42 h 74"/>
                  <a:gd name="T46" fmla="*/ 32 w 32"/>
                  <a:gd name="T47" fmla="*/ 31 h 74"/>
                  <a:gd name="T48" fmla="*/ 21 w 32"/>
                  <a:gd name="T49" fmla="*/ 31 h 74"/>
                  <a:gd name="T50" fmla="*/ 21 w 32"/>
                  <a:gd name="T51" fmla="*/ 21 h 74"/>
                  <a:gd name="T52" fmla="*/ 32 w 32"/>
                  <a:gd name="T53" fmla="*/ 21 h 74"/>
                  <a:gd name="T54" fmla="*/ 32 w 32"/>
                  <a:gd name="T55" fmla="*/ 14 h 74"/>
                  <a:gd name="T56" fmla="*/ 28 w 32"/>
                  <a:gd name="T57" fmla="*/ 10 h 74"/>
                  <a:gd name="T58" fmla="*/ 21 w 32"/>
                  <a:gd name="T59" fmla="*/ 10 h 74"/>
                  <a:gd name="T60" fmla="*/ 21 w 32"/>
                  <a:gd name="T61" fmla="*/ 3 h 74"/>
                  <a:gd name="T62" fmla="*/ 18 w 32"/>
                  <a:gd name="T63" fmla="*/ 0 h 74"/>
                  <a:gd name="T64" fmla="*/ 14 w 32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4" y="0"/>
                    </a:moveTo>
                    <a:cubicBezTo>
                      <a:pt x="12" y="0"/>
                      <a:pt x="11" y="1"/>
                      <a:pt x="11" y="3"/>
                    </a:cubicBezTo>
                    <a:cubicBezTo>
                      <a:pt x="11" y="9"/>
                      <a:pt x="11" y="15"/>
                      <a:pt x="11" y="21"/>
                    </a:cubicBezTo>
                    <a:cubicBezTo>
                      <a:pt x="7" y="21"/>
                      <a:pt x="4" y="21"/>
                      <a:pt x="0" y="21"/>
                    </a:cubicBezTo>
                    <a:cubicBezTo>
                      <a:pt x="0" y="23"/>
                      <a:pt x="0" y="25"/>
                      <a:pt x="0" y="28"/>
                    </a:cubicBezTo>
                    <a:cubicBezTo>
                      <a:pt x="0" y="30"/>
                      <a:pt x="1" y="31"/>
                      <a:pt x="4" y="31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1" y="35"/>
                      <a:pt x="11" y="38"/>
                      <a:pt x="11" y="42"/>
                    </a:cubicBezTo>
                    <a:cubicBezTo>
                      <a:pt x="8" y="42"/>
                      <a:pt x="6" y="42"/>
                      <a:pt x="4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0" y="48"/>
                      <a:pt x="0" y="50"/>
                      <a:pt x="0" y="53"/>
                    </a:cubicBezTo>
                    <a:cubicBezTo>
                      <a:pt x="4" y="53"/>
                      <a:pt x="7" y="53"/>
                      <a:pt x="11" y="53"/>
                    </a:cubicBezTo>
                    <a:cubicBezTo>
                      <a:pt x="11" y="58"/>
                      <a:pt x="11" y="64"/>
                      <a:pt x="11" y="70"/>
                    </a:cubicBezTo>
                    <a:cubicBezTo>
                      <a:pt x="11" y="73"/>
                      <a:pt x="12" y="74"/>
                      <a:pt x="14" y="74"/>
                    </a:cubicBezTo>
                    <a:cubicBezTo>
                      <a:pt x="15" y="74"/>
                      <a:pt x="17" y="74"/>
                      <a:pt x="18" y="74"/>
                    </a:cubicBezTo>
                    <a:cubicBezTo>
                      <a:pt x="20" y="74"/>
                      <a:pt x="21" y="73"/>
                      <a:pt x="21" y="70"/>
                    </a:cubicBezTo>
                    <a:cubicBezTo>
                      <a:pt x="21" y="68"/>
                      <a:pt x="21" y="66"/>
                      <a:pt x="21" y="63"/>
                    </a:cubicBezTo>
                    <a:cubicBezTo>
                      <a:pt x="24" y="63"/>
                      <a:pt x="26" y="63"/>
                      <a:pt x="28" y="63"/>
                    </a:cubicBezTo>
                    <a:cubicBezTo>
                      <a:pt x="31" y="63"/>
                      <a:pt x="32" y="62"/>
                      <a:pt x="32" y="60"/>
                    </a:cubicBezTo>
                    <a:cubicBezTo>
                      <a:pt x="32" y="57"/>
                      <a:pt x="32" y="55"/>
                      <a:pt x="32" y="53"/>
                    </a:cubicBezTo>
                    <a:cubicBezTo>
                      <a:pt x="28" y="53"/>
                      <a:pt x="25" y="53"/>
                      <a:pt x="21" y="53"/>
                    </a:cubicBezTo>
                    <a:cubicBezTo>
                      <a:pt x="21" y="49"/>
                      <a:pt x="21" y="45"/>
                      <a:pt x="21" y="42"/>
                    </a:cubicBezTo>
                    <a:cubicBezTo>
                      <a:pt x="25" y="42"/>
                      <a:pt x="28" y="42"/>
                      <a:pt x="32" y="42"/>
                    </a:cubicBezTo>
                    <a:cubicBezTo>
                      <a:pt x="32" y="38"/>
                      <a:pt x="32" y="35"/>
                      <a:pt x="32" y="31"/>
                    </a:cubicBezTo>
                    <a:cubicBezTo>
                      <a:pt x="28" y="31"/>
                      <a:pt x="25" y="31"/>
                      <a:pt x="21" y="31"/>
                    </a:cubicBezTo>
                    <a:cubicBezTo>
                      <a:pt x="21" y="28"/>
                      <a:pt x="21" y="24"/>
                      <a:pt x="21" y="21"/>
                    </a:cubicBezTo>
                    <a:cubicBezTo>
                      <a:pt x="25" y="21"/>
                      <a:pt x="28" y="21"/>
                      <a:pt x="32" y="21"/>
                    </a:cubicBezTo>
                    <a:cubicBezTo>
                      <a:pt x="32" y="18"/>
                      <a:pt x="32" y="16"/>
                      <a:pt x="32" y="14"/>
                    </a:cubicBezTo>
                    <a:cubicBezTo>
                      <a:pt x="32" y="11"/>
                      <a:pt x="31" y="10"/>
                      <a:pt x="28" y="10"/>
                    </a:cubicBezTo>
                    <a:cubicBezTo>
                      <a:pt x="26" y="10"/>
                      <a:pt x="24" y="10"/>
                      <a:pt x="21" y="10"/>
                    </a:cubicBezTo>
                    <a:cubicBezTo>
                      <a:pt x="21" y="8"/>
                      <a:pt x="21" y="5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17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11"/>
              <p:cNvSpPr/>
              <p:nvPr/>
            </p:nvSpPr>
            <p:spPr bwMode="auto">
              <a:xfrm>
                <a:off x="3894818" y="785891"/>
                <a:ext cx="71438" cy="63500"/>
              </a:xfrm>
              <a:custGeom>
                <a:avLst/>
                <a:gdLst>
                  <a:gd name="T0" fmla="*/ 11 w 11"/>
                  <a:gd name="T1" fmla="*/ 3 h 10"/>
                  <a:gd name="T2" fmla="*/ 7 w 11"/>
                  <a:gd name="T3" fmla="*/ 0 h 10"/>
                  <a:gd name="T4" fmla="*/ 0 w 11"/>
                  <a:gd name="T5" fmla="*/ 0 h 10"/>
                  <a:gd name="T6" fmla="*/ 0 w 11"/>
                  <a:gd name="T7" fmla="*/ 10 h 10"/>
                  <a:gd name="T8" fmla="*/ 7 w 11"/>
                  <a:gd name="T9" fmla="*/ 10 h 10"/>
                  <a:gd name="T10" fmla="*/ 11 w 11"/>
                  <a:gd name="T11" fmla="*/ 7 h 10"/>
                  <a:gd name="T12" fmla="*/ 11 w 1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9" y="10"/>
                      <a:pt x="11" y="9"/>
                      <a:pt x="11" y="7"/>
                    </a:cubicBezTo>
                    <a:cubicBezTo>
                      <a:pt x="11" y="6"/>
                      <a:pt x="11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2"/>
              <p:cNvSpPr/>
              <p:nvPr/>
            </p:nvSpPr>
            <p:spPr bwMode="auto">
              <a:xfrm>
                <a:off x="3894818" y="919241"/>
                <a:ext cx="71438" cy="69850"/>
              </a:xfrm>
              <a:custGeom>
                <a:avLst/>
                <a:gdLst>
                  <a:gd name="T0" fmla="*/ 11 w 11"/>
                  <a:gd name="T1" fmla="*/ 3 h 11"/>
                  <a:gd name="T2" fmla="*/ 7 w 11"/>
                  <a:gd name="T3" fmla="*/ 0 h 11"/>
                  <a:gd name="T4" fmla="*/ 0 w 11"/>
                  <a:gd name="T5" fmla="*/ 0 h 11"/>
                  <a:gd name="T6" fmla="*/ 0 w 11"/>
                  <a:gd name="T7" fmla="*/ 11 h 11"/>
                  <a:gd name="T8" fmla="*/ 7 w 11"/>
                  <a:gd name="T9" fmla="*/ 11 h 11"/>
                  <a:gd name="T10" fmla="*/ 11 w 11"/>
                  <a:gd name="T11" fmla="*/ 7 h 11"/>
                  <a:gd name="T12" fmla="*/ 11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9" y="11"/>
                      <a:pt x="11" y="10"/>
                      <a:pt x="11" y="7"/>
                    </a:cubicBezTo>
                    <a:cubicBezTo>
                      <a:pt x="11" y="6"/>
                      <a:pt x="11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13"/>
              <p:cNvSpPr/>
              <p:nvPr/>
            </p:nvSpPr>
            <p:spPr bwMode="auto">
              <a:xfrm>
                <a:off x="3626531" y="989091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7 w 10"/>
                  <a:gd name="T3" fmla="*/ 10 h 10"/>
                  <a:gd name="T4" fmla="*/ 3 w 10"/>
                  <a:gd name="T5" fmla="*/ 10 h 10"/>
                  <a:gd name="T6" fmla="*/ 0 w 10"/>
                  <a:gd name="T7" fmla="*/ 7 h 10"/>
                  <a:gd name="T8" fmla="*/ 0 w 10"/>
                  <a:gd name="T9" fmla="*/ 3 h 10"/>
                  <a:gd name="T10" fmla="*/ 3 w 10"/>
                  <a:gd name="T11" fmla="*/ 0 h 10"/>
                  <a:gd name="T12" fmla="*/ 10 w 10"/>
                  <a:gd name="T13" fmla="*/ 0 h 10"/>
                  <a:gd name="T14" fmla="*/ 10 w 1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4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Freeform 14"/>
              <p:cNvSpPr/>
              <p:nvPr/>
            </p:nvSpPr>
            <p:spPr bwMode="auto">
              <a:xfrm>
                <a:off x="3626531" y="714453"/>
                <a:ext cx="65088" cy="71438"/>
              </a:xfrm>
              <a:custGeom>
                <a:avLst/>
                <a:gdLst>
                  <a:gd name="T0" fmla="*/ 3 w 10"/>
                  <a:gd name="T1" fmla="*/ 11 h 11"/>
                  <a:gd name="T2" fmla="*/ 0 w 10"/>
                  <a:gd name="T3" fmla="*/ 7 h 11"/>
                  <a:gd name="T4" fmla="*/ 0 w 10"/>
                  <a:gd name="T5" fmla="*/ 4 h 11"/>
                  <a:gd name="T6" fmla="*/ 3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11 h 11"/>
                  <a:gd name="T14" fmla="*/ 3 w 10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5007656" y="650953"/>
              <a:ext cx="619125" cy="479426"/>
              <a:chOff x="5007656" y="650953"/>
              <a:chExt cx="619125" cy="479426"/>
            </a:xfrm>
            <a:grpFill/>
          </p:grpSpPr>
          <p:sp>
            <p:nvSpPr>
              <p:cNvPr id="240" name="Freeform 15"/>
              <p:cNvSpPr/>
              <p:nvPr/>
            </p:nvSpPr>
            <p:spPr bwMode="auto">
              <a:xfrm>
                <a:off x="5352143" y="1058941"/>
                <a:ext cx="133350" cy="71438"/>
              </a:xfrm>
              <a:custGeom>
                <a:avLst/>
                <a:gdLst>
                  <a:gd name="T0" fmla="*/ 21 w 21"/>
                  <a:gd name="T1" fmla="*/ 0 h 11"/>
                  <a:gd name="T2" fmla="*/ 21 w 21"/>
                  <a:gd name="T3" fmla="*/ 8 h 11"/>
                  <a:gd name="T4" fmla="*/ 18 w 21"/>
                  <a:gd name="T5" fmla="*/ 11 h 11"/>
                  <a:gd name="T6" fmla="*/ 3 w 21"/>
                  <a:gd name="T7" fmla="*/ 11 h 11"/>
                  <a:gd name="T8" fmla="*/ 0 w 21"/>
                  <a:gd name="T9" fmla="*/ 8 h 11"/>
                  <a:gd name="T10" fmla="*/ 0 w 21"/>
                  <a:gd name="T11" fmla="*/ 0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21" y="3"/>
                      <a:pt x="21" y="5"/>
                      <a:pt x="21" y="8"/>
                    </a:cubicBezTo>
                    <a:cubicBezTo>
                      <a:pt x="21" y="10"/>
                      <a:pt x="20" y="11"/>
                      <a:pt x="18" y="11"/>
                    </a:cubicBezTo>
                    <a:cubicBezTo>
                      <a:pt x="13" y="11"/>
                      <a:pt x="8" y="11"/>
                      <a:pt x="3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16"/>
              <p:cNvSpPr/>
              <p:nvPr/>
            </p:nvSpPr>
            <p:spPr bwMode="auto">
              <a:xfrm>
                <a:off x="5141006" y="650953"/>
                <a:ext cx="141288" cy="63500"/>
              </a:xfrm>
              <a:custGeom>
                <a:avLst/>
                <a:gdLst>
                  <a:gd name="T0" fmla="*/ 0 w 22"/>
                  <a:gd name="T1" fmla="*/ 10 h 10"/>
                  <a:gd name="T2" fmla="*/ 0 w 22"/>
                  <a:gd name="T3" fmla="*/ 3 h 10"/>
                  <a:gd name="T4" fmla="*/ 4 w 22"/>
                  <a:gd name="T5" fmla="*/ 0 h 10"/>
                  <a:gd name="T6" fmla="*/ 18 w 22"/>
                  <a:gd name="T7" fmla="*/ 0 h 10"/>
                  <a:gd name="T8" fmla="*/ 22 w 22"/>
                  <a:gd name="T9" fmla="*/ 3 h 10"/>
                  <a:gd name="T10" fmla="*/ 22 w 22"/>
                  <a:gd name="T11" fmla="*/ 10 h 10"/>
                  <a:gd name="T12" fmla="*/ 0 w 2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0" y="10"/>
                    </a:move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4" y="0"/>
                      <a:pt x="18" y="0"/>
                    </a:cubicBezTo>
                    <a:cubicBezTo>
                      <a:pt x="20" y="0"/>
                      <a:pt x="22" y="1"/>
                      <a:pt x="22" y="3"/>
                    </a:cubicBezTo>
                    <a:cubicBezTo>
                      <a:pt x="22" y="6"/>
                      <a:pt x="22" y="8"/>
                      <a:pt x="22" y="10"/>
                    </a:cubicBezTo>
                    <a:cubicBezTo>
                      <a:pt x="15" y="10"/>
                      <a:pt x="8" y="10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17"/>
              <p:cNvSpPr/>
              <p:nvPr/>
            </p:nvSpPr>
            <p:spPr bwMode="auto">
              <a:xfrm>
                <a:off x="5007656" y="714453"/>
                <a:ext cx="133350" cy="415925"/>
              </a:xfrm>
              <a:custGeom>
                <a:avLst/>
                <a:gdLst>
                  <a:gd name="T0" fmla="*/ 0 w 21"/>
                  <a:gd name="T1" fmla="*/ 47 h 65"/>
                  <a:gd name="T2" fmla="*/ 0 w 21"/>
                  <a:gd name="T3" fmla="*/ 51 h 65"/>
                  <a:gd name="T4" fmla="*/ 4 w 21"/>
                  <a:gd name="T5" fmla="*/ 54 h 65"/>
                  <a:gd name="T6" fmla="*/ 11 w 21"/>
                  <a:gd name="T7" fmla="*/ 54 h 65"/>
                  <a:gd name="T8" fmla="*/ 11 w 21"/>
                  <a:gd name="T9" fmla="*/ 62 h 65"/>
                  <a:gd name="T10" fmla="*/ 14 w 21"/>
                  <a:gd name="T11" fmla="*/ 65 h 65"/>
                  <a:gd name="T12" fmla="*/ 18 w 21"/>
                  <a:gd name="T13" fmla="*/ 65 h 65"/>
                  <a:gd name="T14" fmla="*/ 21 w 21"/>
                  <a:gd name="T15" fmla="*/ 62 h 65"/>
                  <a:gd name="T16" fmla="*/ 21 w 21"/>
                  <a:gd name="T17" fmla="*/ 0 h 65"/>
                  <a:gd name="T18" fmla="*/ 14 w 21"/>
                  <a:gd name="T19" fmla="*/ 0 h 65"/>
                  <a:gd name="T20" fmla="*/ 11 w 21"/>
                  <a:gd name="T21" fmla="*/ 4 h 65"/>
                  <a:gd name="T22" fmla="*/ 11 w 21"/>
                  <a:gd name="T23" fmla="*/ 44 h 65"/>
                  <a:gd name="T24" fmla="*/ 4 w 21"/>
                  <a:gd name="T25" fmla="*/ 44 h 65"/>
                  <a:gd name="T26" fmla="*/ 0 w 21"/>
                  <a:gd name="T27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5">
                    <a:moveTo>
                      <a:pt x="0" y="47"/>
                    </a:moveTo>
                    <a:cubicBezTo>
                      <a:pt x="0" y="48"/>
                      <a:pt x="0" y="50"/>
                      <a:pt x="0" y="51"/>
                    </a:cubicBezTo>
                    <a:cubicBezTo>
                      <a:pt x="0" y="53"/>
                      <a:pt x="2" y="54"/>
                      <a:pt x="4" y="54"/>
                    </a:cubicBezTo>
                    <a:cubicBezTo>
                      <a:pt x="6" y="54"/>
                      <a:pt x="8" y="54"/>
                      <a:pt x="11" y="54"/>
                    </a:cubicBezTo>
                    <a:cubicBezTo>
                      <a:pt x="11" y="57"/>
                      <a:pt x="11" y="59"/>
                      <a:pt x="11" y="62"/>
                    </a:cubicBezTo>
                    <a:cubicBezTo>
                      <a:pt x="11" y="64"/>
                      <a:pt x="12" y="65"/>
                      <a:pt x="14" y="65"/>
                    </a:cubicBezTo>
                    <a:cubicBezTo>
                      <a:pt x="16" y="65"/>
                      <a:pt x="17" y="65"/>
                      <a:pt x="18" y="65"/>
                    </a:cubicBezTo>
                    <a:cubicBezTo>
                      <a:pt x="20" y="65"/>
                      <a:pt x="21" y="64"/>
                      <a:pt x="21" y="62"/>
                    </a:cubicBezTo>
                    <a:cubicBezTo>
                      <a:pt x="21" y="41"/>
                      <a:pt x="21" y="21"/>
                      <a:pt x="21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2" y="0"/>
                      <a:pt x="11" y="2"/>
                      <a:pt x="11" y="4"/>
                    </a:cubicBezTo>
                    <a:cubicBezTo>
                      <a:pt x="11" y="17"/>
                      <a:pt x="11" y="30"/>
                      <a:pt x="11" y="44"/>
                    </a:cubicBezTo>
                    <a:cubicBezTo>
                      <a:pt x="8" y="44"/>
                      <a:pt x="6" y="44"/>
                      <a:pt x="4" y="44"/>
                    </a:cubicBezTo>
                    <a:cubicBezTo>
                      <a:pt x="2" y="44"/>
                      <a:pt x="0" y="45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18"/>
              <p:cNvSpPr/>
              <p:nvPr/>
            </p:nvSpPr>
            <p:spPr bwMode="auto">
              <a:xfrm>
                <a:off x="5485493" y="650953"/>
                <a:ext cx="141288" cy="407988"/>
              </a:xfrm>
              <a:custGeom>
                <a:avLst/>
                <a:gdLst>
                  <a:gd name="T0" fmla="*/ 18 w 22"/>
                  <a:gd name="T1" fmla="*/ 21 h 64"/>
                  <a:gd name="T2" fmla="*/ 22 w 22"/>
                  <a:gd name="T3" fmla="*/ 18 h 64"/>
                  <a:gd name="T4" fmla="*/ 22 w 22"/>
                  <a:gd name="T5" fmla="*/ 14 h 64"/>
                  <a:gd name="T6" fmla="*/ 18 w 22"/>
                  <a:gd name="T7" fmla="*/ 10 h 64"/>
                  <a:gd name="T8" fmla="*/ 11 w 22"/>
                  <a:gd name="T9" fmla="*/ 10 h 64"/>
                  <a:gd name="T10" fmla="*/ 11 w 22"/>
                  <a:gd name="T11" fmla="*/ 3 h 64"/>
                  <a:gd name="T12" fmla="*/ 8 w 22"/>
                  <a:gd name="T13" fmla="*/ 0 h 64"/>
                  <a:gd name="T14" fmla="*/ 4 w 22"/>
                  <a:gd name="T15" fmla="*/ 0 h 64"/>
                  <a:gd name="T16" fmla="*/ 0 w 22"/>
                  <a:gd name="T17" fmla="*/ 3 h 64"/>
                  <a:gd name="T18" fmla="*/ 0 w 22"/>
                  <a:gd name="T19" fmla="*/ 64 h 64"/>
                  <a:gd name="T20" fmla="*/ 8 w 22"/>
                  <a:gd name="T21" fmla="*/ 64 h 64"/>
                  <a:gd name="T22" fmla="*/ 11 w 22"/>
                  <a:gd name="T23" fmla="*/ 61 h 64"/>
                  <a:gd name="T24" fmla="*/ 11 w 22"/>
                  <a:gd name="T25" fmla="*/ 21 h 64"/>
                  <a:gd name="T26" fmla="*/ 18 w 22"/>
                  <a:gd name="T2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18" y="21"/>
                    </a:moveTo>
                    <a:cubicBezTo>
                      <a:pt x="20" y="21"/>
                      <a:pt x="22" y="20"/>
                      <a:pt x="22" y="18"/>
                    </a:cubicBezTo>
                    <a:cubicBezTo>
                      <a:pt x="22" y="16"/>
                      <a:pt x="22" y="15"/>
                      <a:pt x="22" y="14"/>
                    </a:cubicBezTo>
                    <a:cubicBezTo>
                      <a:pt x="22" y="12"/>
                      <a:pt x="20" y="10"/>
                      <a:pt x="18" y="10"/>
                    </a:cubicBezTo>
                    <a:cubicBezTo>
                      <a:pt x="16" y="10"/>
                      <a:pt x="14" y="10"/>
                      <a:pt x="11" y="10"/>
                    </a:cubicBezTo>
                    <a:cubicBezTo>
                      <a:pt x="11" y="8"/>
                      <a:pt x="11" y="6"/>
                      <a:pt x="11" y="3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4"/>
                      <a:pt x="0" y="44"/>
                      <a:pt x="0" y="64"/>
                    </a:cubicBezTo>
                    <a:cubicBezTo>
                      <a:pt x="3" y="64"/>
                      <a:pt x="5" y="64"/>
                      <a:pt x="8" y="64"/>
                    </a:cubicBezTo>
                    <a:cubicBezTo>
                      <a:pt x="10" y="64"/>
                      <a:pt x="11" y="63"/>
                      <a:pt x="11" y="61"/>
                    </a:cubicBezTo>
                    <a:cubicBezTo>
                      <a:pt x="11" y="48"/>
                      <a:pt x="11" y="34"/>
                      <a:pt x="11" y="21"/>
                    </a:cubicBezTo>
                    <a:cubicBezTo>
                      <a:pt x="14" y="21"/>
                      <a:pt x="16" y="2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9"/>
              <p:cNvSpPr>
                <a:spLocks noEditPoints="1"/>
              </p:cNvSpPr>
              <p:nvPr/>
            </p:nvSpPr>
            <p:spPr bwMode="auto">
              <a:xfrm>
                <a:off x="5210856" y="714453"/>
                <a:ext cx="211138" cy="344488"/>
              </a:xfrm>
              <a:custGeom>
                <a:avLst/>
                <a:gdLst>
                  <a:gd name="T0" fmla="*/ 29 w 33"/>
                  <a:gd name="T1" fmla="*/ 11 h 54"/>
                  <a:gd name="T2" fmla="*/ 22 w 33"/>
                  <a:gd name="T3" fmla="*/ 11 h 54"/>
                  <a:gd name="T4" fmla="*/ 22 w 33"/>
                  <a:gd name="T5" fmla="*/ 4 h 54"/>
                  <a:gd name="T6" fmla="*/ 18 w 33"/>
                  <a:gd name="T7" fmla="*/ 0 h 54"/>
                  <a:gd name="T8" fmla="*/ 11 w 33"/>
                  <a:gd name="T9" fmla="*/ 0 h 54"/>
                  <a:gd name="T10" fmla="*/ 11 w 33"/>
                  <a:gd name="T11" fmla="*/ 11 h 54"/>
                  <a:gd name="T12" fmla="*/ 4 w 33"/>
                  <a:gd name="T13" fmla="*/ 11 h 54"/>
                  <a:gd name="T14" fmla="*/ 0 w 33"/>
                  <a:gd name="T15" fmla="*/ 15 h 54"/>
                  <a:gd name="T16" fmla="*/ 0 w 33"/>
                  <a:gd name="T17" fmla="*/ 40 h 54"/>
                  <a:gd name="T18" fmla="*/ 4 w 33"/>
                  <a:gd name="T19" fmla="*/ 44 h 54"/>
                  <a:gd name="T20" fmla="*/ 11 w 33"/>
                  <a:gd name="T21" fmla="*/ 44 h 54"/>
                  <a:gd name="T22" fmla="*/ 11 w 33"/>
                  <a:gd name="T23" fmla="*/ 51 h 54"/>
                  <a:gd name="T24" fmla="*/ 15 w 33"/>
                  <a:gd name="T25" fmla="*/ 54 h 54"/>
                  <a:gd name="T26" fmla="*/ 22 w 33"/>
                  <a:gd name="T27" fmla="*/ 54 h 54"/>
                  <a:gd name="T28" fmla="*/ 22 w 33"/>
                  <a:gd name="T29" fmla="*/ 44 h 54"/>
                  <a:gd name="T30" fmla="*/ 29 w 33"/>
                  <a:gd name="T31" fmla="*/ 44 h 54"/>
                  <a:gd name="T32" fmla="*/ 33 w 33"/>
                  <a:gd name="T33" fmla="*/ 40 h 54"/>
                  <a:gd name="T34" fmla="*/ 33 w 33"/>
                  <a:gd name="T35" fmla="*/ 15 h 54"/>
                  <a:gd name="T36" fmla="*/ 29 w 33"/>
                  <a:gd name="T37" fmla="*/ 11 h 54"/>
                  <a:gd name="T38" fmla="*/ 22 w 33"/>
                  <a:gd name="T39" fmla="*/ 33 h 54"/>
                  <a:gd name="T40" fmla="*/ 11 w 33"/>
                  <a:gd name="T41" fmla="*/ 33 h 54"/>
                  <a:gd name="T42" fmla="*/ 11 w 33"/>
                  <a:gd name="T43" fmla="*/ 22 h 54"/>
                  <a:gd name="T44" fmla="*/ 22 w 33"/>
                  <a:gd name="T45" fmla="*/ 22 h 54"/>
                  <a:gd name="T46" fmla="*/ 22 w 33"/>
                  <a:gd name="T4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54">
                    <a:moveTo>
                      <a:pt x="29" y="11"/>
                    </a:moveTo>
                    <a:cubicBezTo>
                      <a:pt x="27" y="11"/>
                      <a:pt x="24" y="11"/>
                      <a:pt x="22" y="11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3" y="0"/>
                      <a:pt x="11" y="0"/>
                    </a:cubicBezTo>
                    <a:cubicBezTo>
                      <a:pt x="11" y="4"/>
                      <a:pt x="11" y="8"/>
                      <a:pt x="11" y="11"/>
                    </a:cubicBezTo>
                    <a:cubicBezTo>
                      <a:pt x="9" y="11"/>
                      <a:pt x="6" y="11"/>
                      <a:pt x="4" y="11"/>
                    </a:cubicBezTo>
                    <a:cubicBezTo>
                      <a:pt x="2" y="11"/>
                      <a:pt x="0" y="13"/>
                      <a:pt x="0" y="15"/>
                    </a:cubicBezTo>
                    <a:cubicBezTo>
                      <a:pt x="0" y="23"/>
                      <a:pt x="0" y="32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9" y="44"/>
                      <a:pt x="11" y="44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1" y="53"/>
                      <a:pt x="13" y="54"/>
                      <a:pt x="15" y="54"/>
                    </a:cubicBezTo>
                    <a:cubicBezTo>
                      <a:pt x="17" y="54"/>
                      <a:pt x="19" y="54"/>
                      <a:pt x="22" y="54"/>
                    </a:cubicBezTo>
                    <a:cubicBezTo>
                      <a:pt x="22" y="51"/>
                      <a:pt x="22" y="47"/>
                      <a:pt x="22" y="44"/>
                    </a:cubicBezTo>
                    <a:cubicBezTo>
                      <a:pt x="24" y="44"/>
                      <a:pt x="27" y="44"/>
                      <a:pt x="29" y="44"/>
                    </a:cubicBezTo>
                    <a:cubicBezTo>
                      <a:pt x="31" y="44"/>
                      <a:pt x="33" y="42"/>
                      <a:pt x="33" y="40"/>
                    </a:cubicBezTo>
                    <a:cubicBezTo>
                      <a:pt x="33" y="32"/>
                      <a:pt x="33" y="23"/>
                      <a:pt x="33" y="15"/>
                    </a:cubicBezTo>
                    <a:cubicBezTo>
                      <a:pt x="33" y="13"/>
                      <a:pt x="31" y="11"/>
                      <a:pt x="29" y="11"/>
                    </a:cubicBezTo>
                    <a:close/>
                    <a:moveTo>
                      <a:pt x="22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" name="Freeform 23"/>
            <p:cNvSpPr/>
            <p:nvPr/>
          </p:nvSpPr>
          <p:spPr bwMode="auto">
            <a:xfrm>
              <a:off x="2477181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24"/>
            <p:cNvSpPr/>
            <p:nvPr/>
          </p:nvSpPr>
          <p:spPr bwMode="auto">
            <a:xfrm>
              <a:off x="2227943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25"/>
            <p:cNvSpPr/>
            <p:nvPr/>
          </p:nvSpPr>
          <p:spPr bwMode="auto">
            <a:xfrm>
              <a:off x="2291443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26"/>
            <p:cNvSpPr/>
            <p:nvPr/>
          </p:nvSpPr>
          <p:spPr bwMode="auto">
            <a:xfrm>
              <a:off x="2099356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7" name="组合 16"/>
            <p:cNvGrpSpPr/>
            <p:nvPr userDrawn="1"/>
          </p:nvGrpSpPr>
          <p:grpSpPr>
            <a:xfrm>
              <a:off x="745218" y="4264103"/>
              <a:ext cx="346075" cy="561975"/>
              <a:chOff x="745218" y="4264103"/>
              <a:chExt cx="346075" cy="561975"/>
            </a:xfrm>
            <a:grpFill/>
          </p:grpSpPr>
          <p:sp>
            <p:nvSpPr>
              <p:cNvPr id="236" name="Freeform 27"/>
              <p:cNvSpPr/>
              <p:nvPr/>
            </p:nvSpPr>
            <p:spPr bwMode="auto">
              <a:xfrm>
                <a:off x="745218" y="4333953"/>
                <a:ext cx="346075" cy="492125"/>
              </a:xfrm>
              <a:custGeom>
                <a:avLst/>
                <a:gdLst>
                  <a:gd name="T0" fmla="*/ 3 w 54"/>
                  <a:gd name="T1" fmla="*/ 55 h 77"/>
                  <a:gd name="T2" fmla="*/ 11 w 54"/>
                  <a:gd name="T3" fmla="*/ 55 h 77"/>
                  <a:gd name="T4" fmla="*/ 11 w 54"/>
                  <a:gd name="T5" fmla="*/ 62 h 77"/>
                  <a:gd name="T6" fmla="*/ 14 w 54"/>
                  <a:gd name="T7" fmla="*/ 66 h 77"/>
                  <a:gd name="T8" fmla="*/ 18 w 54"/>
                  <a:gd name="T9" fmla="*/ 66 h 77"/>
                  <a:gd name="T10" fmla="*/ 22 w 54"/>
                  <a:gd name="T11" fmla="*/ 62 h 77"/>
                  <a:gd name="T12" fmla="*/ 22 w 54"/>
                  <a:gd name="T13" fmla="*/ 55 h 77"/>
                  <a:gd name="T14" fmla="*/ 33 w 54"/>
                  <a:gd name="T15" fmla="*/ 55 h 77"/>
                  <a:gd name="T16" fmla="*/ 33 w 54"/>
                  <a:gd name="T17" fmla="*/ 73 h 77"/>
                  <a:gd name="T18" fmla="*/ 36 w 54"/>
                  <a:gd name="T19" fmla="*/ 77 h 77"/>
                  <a:gd name="T20" fmla="*/ 40 w 54"/>
                  <a:gd name="T21" fmla="*/ 77 h 77"/>
                  <a:gd name="T22" fmla="*/ 43 w 54"/>
                  <a:gd name="T23" fmla="*/ 73 h 77"/>
                  <a:gd name="T24" fmla="*/ 43 w 54"/>
                  <a:gd name="T25" fmla="*/ 55 h 77"/>
                  <a:gd name="T26" fmla="*/ 51 w 54"/>
                  <a:gd name="T27" fmla="*/ 55 h 77"/>
                  <a:gd name="T28" fmla="*/ 54 w 54"/>
                  <a:gd name="T29" fmla="*/ 51 h 77"/>
                  <a:gd name="T30" fmla="*/ 54 w 54"/>
                  <a:gd name="T31" fmla="*/ 4 h 77"/>
                  <a:gd name="T32" fmla="*/ 51 w 54"/>
                  <a:gd name="T33" fmla="*/ 0 h 77"/>
                  <a:gd name="T34" fmla="*/ 43 w 54"/>
                  <a:gd name="T35" fmla="*/ 0 h 77"/>
                  <a:gd name="T36" fmla="*/ 43 w 54"/>
                  <a:gd name="T37" fmla="*/ 11 h 77"/>
                  <a:gd name="T38" fmla="*/ 33 w 54"/>
                  <a:gd name="T39" fmla="*/ 11 h 77"/>
                  <a:gd name="T40" fmla="*/ 33 w 54"/>
                  <a:gd name="T41" fmla="*/ 22 h 77"/>
                  <a:gd name="T42" fmla="*/ 43 w 54"/>
                  <a:gd name="T43" fmla="*/ 22 h 77"/>
                  <a:gd name="T44" fmla="*/ 43 w 54"/>
                  <a:gd name="T45" fmla="*/ 33 h 77"/>
                  <a:gd name="T46" fmla="*/ 33 w 54"/>
                  <a:gd name="T47" fmla="*/ 33 h 77"/>
                  <a:gd name="T48" fmla="*/ 33 w 54"/>
                  <a:gd name="T49" fmla="*/ 22 h 77"/>
                  <a:gd name="T50" fmla="*/ 22 w 54"/>
                  <a:gd name="T51" fmla="*/ 22 h 77"/>
                  <a:gd name="T52" fmla="*/ 22 w 54"/>
                  <a:gd name="T53" fmla="*/ 33 h 77"/>
                  <a:gd name="T54" fmla="*/ 11 w 54"/>
                  <a:gd name="T55" fmla="*/ 33 h 77"/>
                  <a:gd name="T56" fmla="*/ 11 w 54"/>
                  <a:gd name="T57" fmla="*/ 22 h 77"/>
                  <a:gd name="T58" fmla="*/ 22 w 54"/>
                  <a:gd name="T59" fmla="*/ 22 h 77"/>
                  <a:gd name="T60" fmla="*/ 22 w 54"/>
                  <a:gd name="T61" fmla="*/ 11 h 77"/>
                  <a:gd name="T62" fmla="*/ 11 w 54"/>
                  <a:gd name="T63" fmla="*/ 11 h 77"/>
                  <a:gd name="T64" fmla="*/ 11 w 54"/>
                  <a:gd name="T65" fmla="*/ 0 h 77"/>
                  <a:gd name="T66" fmla="*/ 3 w 54"/>
                  <a:gd name="T67" fmla="*/ 0 h 77"/>
                  <a:gd name="T68" fmla="*/ 0 w 54"/>
                  <a:gd name="T69" fmla="*/ 4 h 77"/>
                  <a:gd name="T70" fmla="*/ 0 w 54"/>
                  <a:gd name="T71" fmla="*/ 51 h 77"/>
                  <a:gd name="T72" fmla="*/ 3 w 54"/>
                  <a:gd name="T73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3" y="55"/>
                    </a:moveTo>
                    <a:cubicBezTo>
                      <a:pt x="6" y="55"/>
                      <a:pt x="8" y="55"/>
                      <a:pt x="11" y="55"/>
                    </a:cubicBezTo>
                    <a:cubicBezTo>
                      <a:pt x="11" y="57"/>
                      <a:pt x="11" y="60"/>
                      <a:pt x="11" y="62"/>
                    </a:cubicBezTo>
                    <a:cubicBezTo>
                      <a:pt x="11" y="65"/>
                      <a:pt x="12" y="66"/>
                      <a:pt x="14" y="66"/>
                    </a:cubicBezTo>
                    <a:cubicBezTo>
                      <a:pt x="16" y="66"/>
                      <a:pt x="17" y="66"/>
                      <a:pt x="18" y="66"/>
                    </a:cubicBezTo>
                    <a:cubicBezTo>
                      <a:pt x="21" y="66"/>
                      <a:pt x="22" y="65"/>
                      <a:pt x="22" y="62"/>
                    </a:cubicBezTo>
                    <a:cubicBezTo>
                      <a:pt x="22" y="60"/>
                      <a:pt x="22" y="57"/>
                      <a:pt x="22" y="55"/>
                    </a:cubicBezTo>
                    <a:cubicBezTo>
                      <a:pt x="25" y="55"/>
                      <a:pt x="29" y="55"/>
                      <a:pt x="33" y="55"/>
                    </a:cubicBezTo>
                    <a:cubicBezTo>
                      <a:pt x="33" y="61"/>
                      <a:pt x="33" y="67"/>
                      <a:pt x="33" y="73"/>
                    </a:cubicBezTo>
                    <a:cubicBezTo>
                      <a:pt x="33" y="76"/>
                      <a:pt x="34" y="77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2" y="77"/>
                      <a:pt x="43" y="76"/>
                      <a:pt x="43" y="73"/>
                    </a:cubicBezTo>
                    <a:cubicBezTo>
                      <a:pt x="43" y="67"/>
                      <a:pt x="43" y="61"/>
                      <a:pt x="43" y="55"/>
                    </a:cubicBezTo>
                    <a:cubicBezTo>
                      <a:pt x="46" y="55"/>
                      <a:pt x="48" y="55"/>
                      <a:pt x="51" y="55"/>
                    </a:cubicBezTo>
                    <a:cubicBezTo>
                      <a:pt x="53" y="55"/>
                      <a:pt x="54" y="54"/>
                      <a:pt x="54" y="51"/>
                    </a:cubicBezTo>
                    <a:cubicBezTo>
                      <a:pt x="54" y="35"/>
                      <a:pt x="54" y="20"/>
                      <a:pt x="54" y="4"/>
                    </a:cubicBezTo>
                    <a:cubicBezTo>
                      <a:pt x="54" y="1"/>
                      <a:pt x="53" y="0"/>
                      <a:pt x="51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43" y="4"/>
                      <a:pt x="43" y="8"/>
                      <a:pt x="43" y="11"/>
                    </a:cubicBezTo>
                    <a:cubicBezTo>
                      <a:pt x="40" y="11"/>
                      <a:pt x="36" y="11"/>
                      <a:pt x="33" y="11"/>
                    </a:cubicBezTo>
                    <a:cubicBezTo>
                      <a:pt x="33" y="15"/>
                      <a:pt x="33" y="19"/>
                      <a:pt x="33" y="22"/>
                    </a:cubicBezTo>
                    <a:cubicBezTo>
                      <a:pt x="36" y="22"/>
                      <a:pt x="40" y="22"/>
                      <a:pt x="43" y="22"/>
                    </a:cubicBezTo>
                    <a:cubicBezTo>
                      <a:pt x="43" y="26"/>
                      <a:pt x="43" y="29"/>
                      <a:pt x="43" y="33"/>
                    </a:cubicBezTo>
                    <a:cubicBezTo>
                      <a:pt x="40" y="33"/>
                      <a:pt x="36" y="33"/>
                      <a:pt x="33" y="33"/>
                    </a:cubicBezTo>
                    <a:cubicBezTo>
                      <a:pt x="33" y="29"/>
                      <a:pt x="33" y="26"/>
                      <a:pt x="33" y="22"/>
                    </a:cubicBezTo>
                    <a:cubicBezTo>
                      <a:pt x="29" y="22"/>
                      <a:pt x="25" y="22"/>
                      <a:pt x="22" y="22"/>
                    </a:cubicBezTo>
                    <a:cubicBezTo>
                      <a:pt x="22" y="26"/>
                      <a:pt x="22" y="29"/>
                      <a:pt x="22" y="33"/>
                    </a:cubicBezTo>
                    <a:cubicBezTo>
                      <a:pt x="18" y="33"/>
                      <a:pt x="14" y="33"/>
                      <a:pt x="11" y="33"/>
                    </a:cubicBezTo>
                    <a:cubicBezTo>
                      <a:pt x="11" y="29"/>
                      <a:pt x="11" y="26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18" y="11"/>
                      <a:pt x="14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20"/>
                      <a:pt x="0" y="35"/>
                      <a:pt x="0" y="51"/>
                    </a:cubicBezTo>
                    <a:cubicBezTo>
                      <a:pt x="0" y="54"/>
                      <a:pt x="1" y="55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28"/>
              <p:cNvSpPr/>
              <p:nvPr/>
            </p:nvSpPr>
            <p:spPr bwMode="auto">
              <a:xfrm>
                <a:off x="816656" y="4264103"/>
                <a:ext cx="203200" cy="139700"/>
              </a:xfrm>
              <a:custGeom>
                <a:avLst/>
                <a:gdLst>
                  <a:gd name="T0" fmla="*/ 0 w 32"/>
                  <a:gd name="T1" fmla="*/ 4 h 22"/>
                  <a:gd name="T2" fmla="*/ 0 w 32"/>
                  <a:gd name="T3" fmla="*/ 11 h 22"/>
                  <a:gd name="T4" fmla="*/ 11 w 32"/>
                  <a:gd name="T5" fmla="*/ 11 h 22"/>
                  <a:gd name="T6" fmla="*/ 11 w 32"/>
                  <a:gd name="T7" fmla="*/ 22 h 22"/>
                  <a:gd name="T8" fmla="*/ 22 w 32"/>
                  <a:gd name="T9" fmla="*/ 22 h 22"/>
                  <a:gd name="T10" fmla="*/ 22 w 32"/>
                  <a:gd name="T11" fmla="*/ 11 h 22"/>
                  <a:gd name="T12" fmla="*/ 32 w 32"/>
                  <a:gd name="T13" fmla="*/ 11 h 22"/>
                  <a:gd name="T14" fmla="*/ 32 w 32"/>
                  <a:gd name="T15" fmla="*/ 4 h 22"/>
                  <a:gd name="T16" fmla="*/ 29 w 32"/>
                  <a:gd name="T17" fmla="*/ 0 h 22"/>
                  <a:gd name="T18" fmla="*/ 3 w 32"/>
                  <a:gd name="T19" fmla="*/ 0 h 22"/>
                  <a:gd name="T20" fmla="*/ 0 w 32"/>
                  <a:gd name="T2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4"/>
                    </a:moveTo>
                    <a:cubicBezTo>
                      <a:pt x="0" y="7"/>
                      <a:pt x="0" y="9"/>
                      <a:pt x="0" y="11"/>
                    </a:cubicBezTo>
                    <a:cubicBezTo>
                      <a:pt x="3" y="11"/>
                      <a:pt x="7" y="11"/>
                      <a:pt x="11" y="11"/>
                    </a:cubicBezTo>
                    <a:cubicBezTo>
                      <a:pt x="11" y="15"/>
                      <a:pt x="11" y="19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25" y="11"/>
                      <a:pt x="29" y="11"/>
                      <a:pt x="32" y="11"/>
                    </a:cubicBezTo>
                    <a:cubicBezTo>
                      <a:pt x="32" y="9"/>
                      <a:pt x="32" y="7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Line 29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Line 30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8" name="Freeform 31"/>
            <p:cNvSpPr/>
            <p:nvPr/>
          </p:nvSpPr>
          <p:spPr bwMode="auto">
            <a:xfrm>
              <a:off x="5090206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32"/>
            <p:cNvSpPr/>
            <p:nvPr/>
          </p:nvSpPr>
          <p:spPr bwMode="auto">
            <a:xfrm>
              <a:off x="5479143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33"/>
            <p:cNvSpPr/>
            <p:nvPr/>
          </p:nvSpPr>
          <p:spPr bwMode="auto">
            <a:xfrm>
              <a:off x="5160056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34"/>
            <p:cNvSpPr/>
            <p:nvPr/>
          </p:nvSpPr>
          <p:spPr bwMode="auto">
            <a:xfrm>
              <a:off x="5415643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35"/>
            <p:cNvSpPr/>
            <p:nvPr/>
          </p:nvSpPr>
          <p:spPr bwMode="auto">
            <a:xfrm>
              <a:off x="5223556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36"/>
            <p:cNvSpPr/>
            <p:nvPr/>
          </p:nvSpPr>
          <p:spPr bwMode="auto">
            <a:xfrm>
              <a:off x="5223556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37"/>
            <p:cNvSpPr/>
            <p:nvPr/>
          </p:nvSpPr>
          <p:spPr bwMode="auto">
            <a:xfrm>
              <a:off x="3697968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38"/>
            <p:cNvSpPr/>
            <p:nvPr/>
          </p:nvSpPr>
          <p:spPr bwMode="auto">
            <a:xfrm>
              <a:off x="3697968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39"/>
            <p:cNvSpPr/>
            <p:nvPr/>
          </p:nvSpPr>
          <p:spPr bwMode="auto">
            <a:xfrm>
              <a:off x="3632881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7" name="组合 26"/>
            <p:cNvGrpSpPr/>
            <p:nvPr userDrawn="1"/>
          </p:nvGrpSpPr>
          <p:grpSpPr>
            <a:xfrm>
              <a:off x="2086656" y="1838403"/>
              <a:ext cx="447675" cy="446088"/>
              <a:chOff x="2086656" y="1838403"/>
              <a:chExt cx="447675" cy="446088"/>
            </a:xfrm>
            <a:grpFill/>
          </p:grpSpPr>
          <p:sp>
            <p:nvSpPr>
              <p:cNvPr id="233" name="Freeform 40"/>
              <p:cNvSpPr/>
              <p:nvPr/>
            </p:nvSpPr>
            <p:spPr bwMode="auto">
              <a:xfrm>
                <a:off x="2151743" y="1838403"/>
                <a:ext cx="382588" cy="446088"/>
              </a:xfrm>
              <a:custGeom>
                <a:avLst/>
                <a:gdLst>
                  <a:gd name="T0" fmla="*/ 43 w 60"/>
                  <a:gd name="T1" fmla="*/ 40 h 70"/>
                  <a:gd name="T2" fmla="*/ 40 w 60"/>
                  <a:gd name="T3" fmla="*/ 44 h 70"/>
                  <a:gd name="T4" fmla="*/ 40 w 60"/>
                  <a:gd name="T5" fmla="*/ 50 h 70"/>
                  <a:gd name="T6" fmla="*/ 50 w 60"/>
                  <a:gd name="T7" fmla="*/ 50 h 70"/>
                  <a:gd name="T8" fmla="*/ 50 w 60"/>
                  <a:gd name="T9" fmla="*/ 60 h 70"/>
                  <a:gd name="T10" fmla="*/ 40 w 60"/>
                  <a:gd name="T11" fmla="*/ 60 h 70"/>
                  <a:gd name="T12" fmla="*/ 40 w 60"/>
                  <a:gd name="T13" fmla="*/ 66 h 70"/>
                  <a:gd name="T14" fmla="*/ 43 w 60"/>
                  <a:gd name="T15" fmla="*/ 70 h 70"/>
                  <a:gd name="T16" fmla="*/ 57 w 60"/>
                  <a:gd name="T17" fmla="*/ 70 h 70"/>
                  <a:gd name="T18" fmla="*/ 60 w 60"/>
                  <a:gd name="T19" fmla="*/ 66 h 70"/>
                  <a:gd name="T20" fmla="*/ 60 w 60"/>
                  <a:gd name="T21" fmla="*/ 3 h 70"/>
                  <a:gd name="T22" fmla="*/ 57 w 60"/>
                  <a:gd name="T23" fmla="*/ 0 h 70"/>
                  <a:gd name="T24" fmla="*/ 13 w 60"/>
                  <a:gd name="T25" fmla="*/ 0 h 70"/>
                  <a:gd name="T26" fmla="*/ 10 w 60"/>
                  <a:gd name="T27" fmla="*/ 3 h 70"/>
                  <a:gd name="T28" fmla="*/ 10 w 60"/>
                  <a:gd name="T29" fmla="*/ 40 h 70"/>
                  <a:gd name="T30" fmla="*/ 3 w 60"/>
                  <a:gd name="T31" fmla="*/ 40 h 70"/>
                  <a:gd name="T32" fmla="*/ 0 w 60"/>
                  <a:gd name="T33" fmla="*/ 44 h 70"/>
                  <a:gd name="T34" fmla="*/ 0 w 60"/>
                  <a:gd name="T35" fmla="*/ 50 h 70"/>
                  <a:gd name="T36" fmla="*/ 10 w 60"/>
                  <a:gd name="T37" fmla="*/ 50 h 70"/>
                  <a:gd name="T38" fmla="*/ 10 w 60"/>
                  <a:gd name="T39" fmla="*/ 60 h 70"/>
                  <a:gd name="T40" fmla="*/ 0 w 60"/>
                  <a:gd name="T41" fmla="*/ 60 h 70"/>
                  <a:gd name="T42" fmla="*/ 0 w 60"/>
                  <a:gd name="T43" fmla="*/ 66 h 70"/>
                  <a:gd name="T44" fmla="*/ 3 w 60"/>
                  <a:gd name="T45" fmla="*/ 70 h 70"/>
                  <a:gd name="T46" fmla="*/ 16 w 60"/>
                  <a:gd name="T47" fmla="*/ 70 h 70"/>
                  <a:gd name="T48" fmla="*/ 20 w 60"/>
                  <a:gd name="T49" fmla="*/ 66 h 70"/>
                  <a:gd name="T50" fmla="*/ 20 w 60"/>
                  <a:gd name="T51" fmla="*/ 10 h 70"/>
                  <a:gd name="T52" fmla="*/ 50 w 60"/>
                  <a:gd name="T53" fmla="*/ 10 h 70"/>
                  <a:gd name="T54" fmla="*/ 50 w 60"/>
                  <a:gd name="T55" fmla="*/ 40 h 70"/>
                  <a:gd name="T56" fmla="*/ 43 w 60"/>
                  <a:gd name="T5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70">
                    <a:moveTo>
                      <a:pt x="43" y="40"/>
                    </a:moveTo>
                    <a:cubicBezTo>
                      <a:pt x="41" y="40"/>
                      <a:pt x="40" y="41"/>
                      <a:pt x="40" y="44"/>
                    </a:cubicBezTo>
                    <a:cubicBezTo>
                      <a:pt x="40" y="46"/>
                      <a:pt x="40" y="48"/>
                      <a:pt x="40" y="50"/>
                    </a:cubicBezTo>
                    <a:cubicBezTo>
                      <a:pt x="43" y="50"/>
                      <a:pt x="47" y="50"/>
                      <a:pt x="50" y="50"/>
                    </a:cubicBezTo>
                    <a:cubicBezTo>
                      <a:pt x="50" y="53"/>
                      <a:pt x="50" y="57"/>
                      <a:pt x="50" y="60"/>
                    </a:cubicBezTo>
                    <a:cubicBezTo>
                      <a:pt x="47" y="60"/>
                      <a:pt x="43" y="60"/>
                      <a:pt x="40" y="60"/>
                    </a:cubicBezTo>
                    <a:cubicBezTo>
                      <a:pt x="40" y="62"/>
                      <a:pt x="40" y="64"/>
                      <a:pt x="40" y="66"/>
                    </a:cubicBezTo>
                    <a:cubicBezTo>
                      <a:pt x="40" y="69"/>
                      <a:pt x="41" y="70"/>
                      <a:pt x="43" y="70"/>
                    </a:cubicBezTo>
                    <a:cubicBezTo>
                      <a:pt x="48" y="70"/>
                      <a:pt x="52" y="70"/>
                      <a:pt x="57" y="70"/>
                    </a:cubicBezTo>
                    <a:cubicBezTo>
                      <a:pt x="59" y="70"/>
                      <a:pt x="60" y="69"/>
                      <a:pt x="60" y="66"/>
                    </a:cubicBezTo>
                    <a:cubicBezTo>
                      <a:pt x="60" y="45"/>
                      <a:pt x="60" y="24"/>
                      <a:pt x="60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0"/>
                      <a:pt x="28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15"/>
                      <a:pt x="10" y="28"/>
                      <a:pt x="10" y="40"/>
                    </a:cubicBezTo>
                    <a:cubicBezTo>
                      <a:pt x="7" y="40"/>
                      <a:pt x="5" y="40"/>
                      <a:pt x="3" y="40"/>
                    </a:cubicBezTo>
                    <a:cubicBezTo>
                      <a:pt x="1" y="40"/>
                      <a:pt x="0" y="41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3" y="50"/>
                      <a:pt x="6" y="50"/>
                      <a:pt x="10" y="50"/>
                    </a:cubicBezTo>
                    <a:cubicBezTo>
                      <a:pt x="10" y="53"/>
                      <a:pt x="10" y="57"/>
                      <a:pt x="10" y="60"/>
                    </a:cubicBezTo>
                    <a:cubicBezTo>
                      <a:pt x="6" y="60"/>
                      <a:pt x="3" y="60"/>
                      <a:pt x="0" y="60"/>
                    </a:cubicBezTo>
                    <a:cubicBezTo>
                      <a:pt x="0" y="62"/>
                      <a:pt x="0" y="64"/>
                      <a:pt x="0" y="66"/>
                    </a:cubicBezTo>
                    <a:cubicBezTo>
                      <a:pt x="0" y="69"/>
                      <a:pt x="1" y="70"/>
                      <a:pt x="3" y="70"/>
                    </a:cubicBezTo>
                    <a:cubicBezTo>
                      <a:pt x="7" y="70"/>
                      <a:pt x="12" y="70"/>
                      <a:pt x="16" y="70"/>
                    </a:cubicBezTo>
                    <a:cubicBezTo>
                      <a:pt x="19" y="70"/>
                      <a:pt x="20" y="69"/>
                      <a:pt x="20" y="66"/>
                    </a:cubicBezTo>
                    <a:cubicBezTo>
                      <a:pt x="20" y="47"/>
                      <a:pt x="20" y="29"/>
                      <a:pt x="20" y="10"/>
                    </a:cubicBezTo>
                    <a:cubicBezTo>
                      <a:pt x="30" y="10"/>
                      <a:pt x="40" y="10"/>
                      <a:pt x="50" y="10"/>
                    </a:cubicBezTo>
                    <a:cubicBezTo>
                      <a:pt x="50" y="20"/>
                      <a:pt x="50" y="30"/>
                      <a:pt x="50" y="40"/>
                    </a:cubicBezTo>
                    <a:cubicBezTo>
                      <a:pt x="48" y="40"/>
                      <a:pt x="46" y="40"/>
                      <a:pt x="4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41"/>
              <p:cNvSpPr/>
              <p:nvPr/>
            </p:nvSpPr>
            <p:spPr bwMode="auto">
              <a:xfrm>
                <a:off x="2342243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8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42"/>
              <p:cNvSpPr/>
              <p:nvPr/>
            </p:nvSpPr>
            <p:spPr bwMode="auto">
              <a:xfrm>
                <a:off x="2086656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7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" name="组合 27"/>
            <p:cNvGrpSpPr/>
            <p:nvPr userDrawn="1"/>
          </p:nvGrpSpPr>
          <p:grpSpPr>
            <a:xfrm>
              <a:off x="707118" y="1832053"/>
              <a:ext cx="447675" cy="452438"/>
              <a:chOff x="707118" y="1832053"/>
              <a:chExt cx="447675" cy="452438"/>
            </a:xfrm>
            <a:grpFill/>
          </p:grpSpPr>
          <p:sp>
            <p:nvSpPr>
              <p:cNvPr id="228" name="Freeform 43"/>
              <p:cNvSpPr/>
              <p:nvPr/>
            </p:nvSpPr>
            <p:spPr bwMode="auto">
              <a:xfrm>
                <a:off x="1091293" y="1895553"/>
                <a:ext cx="63500" cy="325438"/>
              </a:xfrm>
              <a:custGeom>
                <a:avLst/>
                <a:gdLst>
                  <a:gd name="T0" fmla="*/ 10 w 10"/>
                  <a:gd name="T1" fmla="*/ 4 h 51"/>
                  <a:gd name="T2" fmla="*/ 7 w 10"/>
                  <a:gd name="T3" fmla="*/ 0 h 51"/>
                  <a:gd name="T4" fmla="*/ 0 w 10"/>
                  <a:gd name="T5" fmla="*/ 0 h 51"/>
                  <a:gd name="T6" fmla="*/ 0 w 10"/>
                  <a:gd name="T7" fmla="*/ 51 h 51"/>
                  <a:gd name="T8" fmla="*/ 7 w 10"/>
                  <a:gd name="T9" fmla="*/ 51 h 51"/>
                  <a:gd name="T10" fmla="*/ 10 w 10"/>
                  <a:gd name="T11" fmla="*/ 48 h 51"/>
                  <a:gd name="T12" fmla="*/ 10 w 10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10" y="4"/>
                    </a:move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7"/>
                      <a:pt x="0" y="34"/>
                      <a:pt x="0" y="51"/>
                    </a:cubicBezTo>
                    <a:cubicBezTo>
                      <a:pt x="2" y="51"/>
                      <a:pt x="5" y="51"/>
                      <a:pt x="7" y="51"/>
                    </a:cubicBezTo>
                    <a:cubicBezTo>
                      <a:pt x="9" y="51"/>
                      <a:pt x="10" y="50"/>
                      <a:pt x="10" y="48"/>
                    </a:cubicBezTo>
                    <a:cubicBezTo>
                      <a:pt x="10" y="33"/>
                      <a:pt x="10" y="18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44"/>
              <p:cNvSpPr/>
              <p:nvPr/>
            </p:nvSpPr>
            <p:spPr bwMode="auto">
              <a:xfrm>
                <a:off x="770618" y="1832053"/>
                <a:ext cx="320675" cy="63500"/>
              </a:xfrm>
              <a:custGeom>
                <a:avLst/>
                <a:gdLst>
                  <a:gd name="T0" fmla="*/ 47 w 50"/>
                  <a:gd name="T1" fmla="*/ 0 h 10"/>
                  <a:gd name="T2" fmla="*/ 50 w 50"/>
                  <a:gd name="T3" fmla="*/ 4 h 10"/>
                  <a:gd name="T4" fmla="*/ 50 w 50"/>
                  <a:gd name="T5" fmla="*/ 10 h 10"/>
                  <a:gd name="T6" fmla="*/ 0 w 50"/>
                  <a:gd name="T7" fmla="*/ 10 h 10"/>
                  <a:gd name="T8" fmla="*/ 0 w 50"/>
                  <a:gd name="T9" fmla="*/ 4 h 10"/>
                  <a:gd name="T10" fmla="*/ 3 w 50"/>
                  <a:gd name="T11" fmla="*/ 0 h 10"/>
                  <a:gd name="T12" fmla="*/ 47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7" y="0"/>
                    </a:moveTo>
                    <a:cubicBezTo>
                      <a:pt x="49" y="0"/>
                      <a:pt x="50" y="1"/>
                      <a:pt x="50" y="4"/>
                    </a:cubicBezTo>
                    <a:cubicBezTo>
                      <a:pt x="50" y="6"/>
                      <a:pt x="50" y="8"/>
                      <a:pt x="50" y="10"/>
                    </a:cubicBezTo>
                    <a:cubicBezTo>
                      <a:pt x="33" y="10"/>
                      <a:pt x="17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3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45"/>
              <p:cNvSpPr/>
              <p:nvPr/>
            </p:nvSpPr>
            <p:spPr bwMode="auto">
              <a:xfrm>
                <a:off x="770618" y="2220991"/>
                <a:ext cx="320675" cy="63500"/>
              </a:xfrm>
              <a:custGeom>
                <a:avLst/>
                <a:gdLst>
                  <a:gd name="T0" fmla="*/ 50 w 50"/>
                  <a:gd name="T1" fmla="*/ 7 h 10"/>
                  <a:gd name="T2" fmla="*/ 47 w 50"/>
                  <a:gd name="T3" fmla="*/ 10 h 10"/>
                  <a:gd name="T4" fmla="*/ 3 w 50"/>
                  <a:gd name="T5" fmla="*/ 10 h 10"/>
                  <a:gd name="T6" fmla="*/ 0 w 50"/>
                  <a:gd name="T7" fmla="*/ 7 h 10"/>
                  <a:gd name="T8" fmla="*/ 0 w 50"/>
                  <a:gd name="T9" fmla="*/ 0 h 10"/>
                  <a:gd name="T10" fmla="*/ 50 w 50"/>
                  <a:gd name="T11" fmla="*/ 0 h 10"/>
                  <a:gd name="T12" fmla="*/ 50 w 5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50" y="7"/>
                    </a:moveTo>
                    <a:cubicBezTo>
                      <a:pt x="50" y="9"/>
                      <a:pt x="49" y="10"/>
                      <a:pt x="47" y="10"/>
                    </a:cubicBezTo>
                    <a:cubicBezTo>
                      <a:pt x="32" y="10"/>
                      <a:pt x="18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7" y="0"/>
                      <a:pt x="33" y="0"/>
                      <a:pt x="50" y="0"/>
                    </a:cubicBezTo>
                    <a:cubicBezTo>
                      <a:pt x="50" y="2"/>
                      <a:pt x="50" y="4"/>
                      <a:pt x="5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46"/>
              <p:cNvSpPr/>
              <p:nvPr/>
            </p:nvSpPr>
            <p:spPr bwMode="auto">
              <a:xfrm>
                <a:off x="707118" y="1895553"/>
                <a:ext cx="63500" cy="325438"/>
              </a:xfrm>
              <a:custGeom>
                <a:avLst/>
                <a:gdLst>
                  <a:gd name="T0" fmla="*/ 3 w 10"/>
                  <a:gd name="T1" fmla="*/ 51 h 51"/>
                  <a:gd name="T2" fmla="*/ 0 w 10"/>
                  <a:gd name="T3" fmla="*/ 48 h 51"/>
                  <a:gd name="T4" fmla="*/ 0 w 10"/>
                  <a:gd name="T5" fmla="*/ 4 h 51"/>
                  <a:gd name="T6" fmla="*/ 3 w 10"/>
                  <a:gd name="T7" fmla="*/ 0 h 51"/>
                  <a:gd name="T8" fmla="*/ 10 w 10"/>
                  <a:gd name="T9" fmla="*/ 0 h 51"/>
                  <a:gd name="T10" fmla="*/ 10 w 10"/>
                  <a:gd name="T11" fmla="*/ 51 h 51"/>
                  <a:gd name="T12" fmla="*/ 3 w 1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3" y="51"/>
                    </a:moveTo>
                    <a:cubicBezTo>
                      <a:pt x="1" y="51"/>
                      <a:pt x="0" y="50"/>
                      <a:pt x="0" y="48"/>
                    </a:cubicBezTo>
                    <a:cubicBezTo>
                      <a:pt x="0" y="33"/>
                      <a:pt x="0" y="18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17"/>
                      <a:pt x="10" y="34"/>
                      <a:pt x="10" y="51"/>
                    </a:cubicBezTo>
                    <a:cubicBezTo>
                      <a:pt x="8" y="51"/>
                      <a:pt x="5" y="51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47"/>
              <p:cNvSpPr/>
              <p:nvPr/>
            </p:nvSpPr>
            <p:spPr bwMode="auto">
              <a:xfrm>
                <a:off x="899206" y="1965403"/>
                <a:ext cx="127000" cy="128588"/>
              </a:xfrm>
              <a:custGeom>
                <a:avLst/>
                <a:gdLst>
                  <a:gd name="T0" fmla="*/ 17 w 20"/>
                  <a:gd name="T1" fmla="*/ 10 h 20"/>
                  <a:gd name="T2" fmla="*/ 10 w 20"/>
                  <a:gd name="T3" fmla="*/ 10 h 20"/>
                  <a:gd name="T4" fmla="*/ 10 w 20"/>
                  <a:gd name="T5" fmla="*/ 10 h 20"/>
                  <a:gd name="T6" fmla="*/ 10 w 20"/>
                  <a:gd name="T7" fmla="*/ 3 h 20"/>
                  <a:gd name="T8" fmla="*/ 7 w 20"/>
                  <a:gd name="T9" fmla="*/ 0 h 20"/>
                  <a:gd name="T10" fmla="*/ 3 w 20"/>
                  <a:gd name="T11" fmla="*/ 0 h 20"/>
                  <a:gd name="T12" fmla="*/ 0 w 20"/>
                  <a:gd name="T13" fmla="*/ 3 h 20"/>
                  <a:gd name="T14" fmla="*/ 0 w 20"/>
                  <a:gd name="T15" fmla="*/ 16 h 20"/>
                  <a:gd name="T16" fmla="*/ 3 w 20"/>
                  <a:gd name="T17" fmla="*/ 20 h 20"/>
                  <a:gd name="T18" fmla="*/ 17 w 20"/>
                  <a:gd name="T19" fmla="*/ 20 h 20"/>
                  <a:gd name="T20" fmla="*/ 20 w 20"/>
                  <a:gd name="T21" fmla="*/ 16 h 20"/>
                  <a:gd name="T22" fmla="*/ 20 w 20"/>
                  <a:gd name="T23" fmla="*/ 13 h 20"/>
                  <a:gd name="T24" fmla="*/ 17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17" y="10"/>
                    </a:moveTo>
                    <a:cubicBezTo>
                      <a:pt x="15" y="10"/>
                      <a:pt x="12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7"/>
                      <a:pt x="10" y="5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12"/>
                      <a:pt x="0" y="16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8" y="20"/>
                      <a:pt x="12" y="20"/>
                      <a:pt x="17" y="20"/>
                    </a:cubicBezTo>
                    <a:cubicBezTo>
                      <a:pt x="19" y="20"/>
                      <a:pt x="20" y="19"/>
                      <a:pt x="20" y="16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1"/>
                      <a:pt x="19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48"/>
            <p:cNvSpPr/>
            <p:nvPr/>
          </p:nvSpPr>
          <p:spPr bwMode="auto">
            <a:xfrm>
              <a:off x="3664631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49"/>
            <p:cNvSpPr/>
            <p:nvPr/>
          </p:nvSpPr>
          <p:spPr bwMode="auto">
            <a:xfrm>
              <a:off x="3537631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50"/>
            <p:cNvSpPr/>
            <p:nvPr/>
          </p:nvSpPr>
          <p:spPr bwMode="auto">
            <a:xfrm>
              <a:off x="3920218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51"/>
            <p:cNvSpPr/>
            <p:nvPr/>
          </p:nvSpPr>
          <p:spPr bwMode="auto">
            <a:xfrm>
              <a:off x="3920218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52"/>
            <p:cNvSpPr/>
            <p:nvPr/>
          </p:nvSpPr>
          <p:spPr bwMode="auto">
            <a:xfrm>
              <a:off x="3856718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53"/>
            <p:cNvSpPr/>
            <p:nvPr/>
          </p:nvSpPr>
          <p:spPr bwMode="auto">
            <a:xfrm>
              <a:off x="3985306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54"/>
            <p:cNvSpPr/>
            <p:nvPr/>
          </p:nvSpPr>
          <p:spPr bwMode="auto">
            <a:xfrm>
              <a:off x="5121956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55"/>
            <p:cNvSpPr/>
            <p:nvPr/>
          </p:nvSpPr>
          <p:spPr bwMode="auto">
            <a:xfrm>
              <a:off x="5383893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56"/>
            <p:cNvSpPr/>
            <p:nvPr/>
          </p:nvSpPr>
          <p:spPr bwMode="auto">
            <a:xfrm>
              <a:off x="5255306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57"/>
            <p:cNvSpPr/>
            <p:nvPr/>
          </p:nvSpPr>
          <p:spPr bwMode="auto">
            <a:xfrm>
              <a:off x="5314043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58"/>
            <p:cNvSpPr/>
            <p:nvPr/>
          </p:nvSpPr>
          <p:spPr bwMode="auto">
            <a:xfrm>
              <a:off x="5236256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40" name="组合 39"/>
            <p:cNvGrpSpPr/>
            <p:nvPr userDrawn="1"/>
          </p:nvGrpSpPr>
          <p:grpSpPr>
            <a:xfrm>
              <a:off x="669018" y="5438853"/>
              <a:ext cx="523875" cy="458788"/>
              <a:chOff x="669018" y="5438853"/>
              <a:chExt cx="523875" cy="458788"/>
            </a:xfrm>
            <a:grpFill/>
          </p:grpSpPr>
          <p:sp>
            <p:nvSpPr>
              <p:cNvPr id="217" name="Freeform 59"/>
              <p:cNvSpPr>
                <a:spLocks noEditPoints="1"/>
              </p:cNvSpPr>
              <p:nvPr/>
            </p:nvSpPr>
            <p:spPr bwMode="auto">
              <a:xfrm>
                <a:off x="669018" y="5438853"/>
                <a:ext cx="523875" cy="458788"/>
              </a:xfrm>
              <a:custGeom>
                <a:avLst/>
                <a:gdLst>
                  <a:gd name="T0" fmla="*/ 79 w 82"/>
                  <a:gd name="T1" fmla="*/ 0 h 72"/>
                  <a:gd name="T2" fmla="*/ 3 w 82"/>
                  <a:gd name="T3" fmla="*/ 0 h 72"/>
                  <a:gd name="T4" fmla="*/ 0 w 82"/>
                  <a:gd name="T5" fmla="*/ 3 h 72"/>
                  <a:gd name="T6" fmla="*/ 0 w 82"/>
                  <a:gd name="T7" fmla="*/ 69 h 72"/>
                  <a:gd name="T8" fmla="*/ 3 w 82"/>
                  <a:gd name="T9" fmla="*/ 72 h 72"/>
                  <a:gd name="T10" fmla="*/ 79 w 82"/>
                  <a:gd name="T11" fmla="*/ 72 h 72"/>
                  <a:gd name="T12" fmla="*/ 82 w 82"/>
                  <a:gd name="T13" fmla="*/ 69 h 72"/>
                  <a:gd name="T14" fmla="*/ 82 w 82"/>
                  <a:gd name="T15" fmla="*/ 3 h 72"/>
                  <a:gd name="T16" fmla="*/ 79 w 82"/>
                  <a:gd name="T17" fmla="*/ 0 h 72"/>
                  <a:gd name="T18" fmla="*/ 72 w 82"/>
                  <a:gd name="T19" fmla="*/ 62 h 72"/>
                  <a:gd name="T20" fmla="*/ 10 w 82"/>
                  <a:gd name="T21" fmla="*/ 62 h 72"/>
                  <a:gd name="T22" fmla="*/ 10 w 82"/>
                  <a:gd name="T23" fmla="*/ 10 h 72"/>
                  <a:gd name="T24" fmla="*/ 72 w 82"/>
                  <a:gd name="T25" fmla="*/ 10 h 72"/>
                  <a:gd name="T26" fmla="*/ 72 w 82"/>
                  <a:gd name="T27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72">
                    <a:moveTo>
                      <a:pt x="79" y="0"/>
                    </a:moveTo>
                    <a:cubicBezTo>
                      <a:pt x="54" y="0"/>
                      <a:pt x="28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47"/>
                      <a:pt x="0" y="69"/>
                    </a:cubicBezTo>
                    <a:cubicBezTo>
                      <a:pt x="0" y="71"/>
                      <a:pt x="1" y="72"/>
                      <a:pt x="3" y="72"/>
                    </a:cubicBezTo>
                    <a:cubicBezTo>
                      <a:pt x="28" y="72"/>
                      <a:pt x="54" y="72"/>
                      <a:pt x="79" y="72"/>
                    </a:cubicBezTo>
                    <a:cubicBezTo>
                      <a:pt x="81" y="72"/>
                      <a:pt x="82" y="71"/>
                      <a:pt x="82" y="69"/>
                    </a:cubicBezTo>
                    <a:cubicBezTo>
                      <a:pt x="82" y="47"/>
                      <a:pt x="82" y="25"/>
                      <a:pt x="82" y="3"/>
                    </a:cubicBezTo>
                    <a:cubicBezTo>
                      <a:pt x="82" y="1"/>
                      <a:pt x="81" y="0"/>
                      <a:pt x="79" y="0"/>
                    </a:cubicBezTo>
                    <a:close/>
                    <a:moveTo>
                      <a:pt x="72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72" y="10"/>
                      <a:pt x="72" y="10"/>
                      <a:pt x="72" y="10"/>
                    </a:cubicBezTo>
                    <a:lnTo>
                      <a:pt x="7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8" name="Freeform 60"/>
              <p:cNvSpPr/>
              <p:nvPr/>
            </p:nvSpPr>
            <p:spPr bwMode="auto">
              <a:xfrm>
                <a:off x="1013506" y="5629353"/>
                <a:ext cx="71438" cy="77788"/>
              </a:xfrm>
              <a:custGeom>
                <a:avLst/>
                <a:gdLst>
                  <a:gd name="T0" fmla="*/ 3 w 11"/>
                  <a:gd name="T1" fmla="*/ 10 h 12"/>
                  <a:gd name="T2" fmla="*/ 9 w 11"/>
                  <a:gd name="T3" fmla="*/ 10 h 12"/>
                  <a:gd name="T4" fmla="*/ 11 w 11"/>
                  <a:gd name="T5" fmla="*/ 10 h 12"/>
                  <a:gd name="T6" fmla="*/ 11 w 11"/>
                  <a:gd name="T7" fmla="*/ 9 h 12"/>
                  <a:gd name="T8" fmla="*/ 11 w 11"/>
                  <a:gd name="T9" fmla="*/ 3 h 12"/>
                  <a:gd name="T10" fmla="*/ 11 w 11"/>
                  <a:gd name="T11" fmla="*/ 2 h 12"/>
                  <a:gd name="T12" fmla="*/ 9 w 11"/>
                  <a:gd name="T13" fmla="*/ 2 h 12"/>
                  <a:gd name="T14" fmla="*/ 9 w 11"/>
                  <a:gd name="T15" fmla="*/ 10 h 12"/>
                  <a:gd name="T16" fmla="*/ 9 w 11"/>
                  <a:gd name="T17" fmla="*/ 11 h 12"/>
                  <a:gd name="T18" fmla="*/ 8 w 11"/>
                  <a:gd name="T19" fmla="*/ 12 h 12"/>
                  <a:gd name="T20" fmla="*/ 1 w 11"/>
                  <a:gd name="T21" fmla="*/ 12 h 12"/>
                  <a:gd name="T22" fmla="*/ 0 w 11"/>
                  <a:gd name="T23" fmla="*/ 11 h 12"/>
                  <a:gd name="T24" fmla="*/ 0 w 11"/>
                  <a:gd name="T25" fmla="*/ 1 h 12"/>
                  <a:gd name="T26" fmla="*/ 1 w 11"/>
                  <a:gd name="T27" fmla="*/ 0 h 12"/>
                  <a:gd name="T28" fmla="*/ 8 w 11"/>
                  <a:gd name="T29" fmla="*/ 0 h 12"/>
                  <a:gd name="T30" fmla="*/ 9 w 11"/>
                  <a:gd name="T31" fmla="*/ 1 h 12"/>
                  <a:gd name="T32" fmla="*/ 9 w 11"/>
                  <a:gd name="T33" fmla="*/ 2 h 12"/>
                  <a:gd name="T34" fmla="*/ 3 w 11"/>
                  <a:gd name="T35" fmla="*/ 2 h 12"/>
                  <a:gd name="T36" fmla="*/ 3 w 11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3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7"/>
                      <a:pt x="11" y="5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5"/>
                      <a:pt x="9" y="7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3" y="12"/>
                      <a:pt x="1" y="12"/>
                    </a:cubicBezTo>
                    <a:cubicBezTo>
                      <a:pt x="1" y="12"/>
                      <a:pt x="0" y="12"/>
                      <a:pt x="0" y="11"/>
                    </a:cubicBezTo>
                    <a:cubicBezTo>
                      <a:pt x="0" y="8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3" y="5"/>
                      <a:pt x="3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61"/>
              <p:cNvSpPr/>
              <p:nvPr/>
            </p:nvSpPr>
            <p:spPr bwMode="auto">
              <a:xfrm>
                <a:off x="950006" y="5692853"/>
                <a:ext cx="50800" cy="14288"/>
              </a:xfrm>
              <a:custGeom>
                <a:avLst/>
                <a:gdLst>
                  <a:gd name="T0" fmla="*/ 8 w 8"/>
                  <a:gd name="T1" fmla="*/ 2 h 2"/>
                  <a:gd name="T2" fmla="*/ 1 w 8"/>
                  <a:gd name="T3" fmla="*/ 2 h 2"/>
                  <a:gd name="T4" fmla="*/ 0 w 8"/>
                  <a:gd name="T5" fmla="*/ 1 h 2"/>
                  <a:gd name="T6" fmla="*/ 0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  <a:gd name="T12" fmla="*/ 8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62"/>
              <p:cNvSpPr/>
              <p:nvPr/>
            </p:nvSpPr>
            <p:spPr bwMode="auto">
              <a:xfrm>
                <a:off x="950006" y="5629353"/>
                <a:ext cx="50800" cy="12700"/>
              </a:xfrm>
              <a:custGeom>
                <a:avLst/>
                <a:gdLst>
                  <a:gd name="T0" fmla="*/ 8 w 8"/>
                  <a:gd name="T1" fmla="*/ 1 h 2"/>
                  <a:gd name="T2" fmla="*/ 8 w 8"/>
                  <a:gd name="T3" fmla="*/ 2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1 h 2"/>
                  <a:gd name="T10" fmla="*/ 1 w 8"/>
                  <a:gd name="T11" fmla="*/ 0 h 2"/>
                  <a:gd name="T12" fmla="*/ 8 w 8"/>
                  <a:gd name="T13" fmla="*/ 0 h 2"/>
                  <a:gd name="T14" fmla="*/ 8 w 8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63"/>
              <p:cNvSpPr/>
              <p:nvPr/>
            </p:nvSpPr>
            <p:spPr bwMode="auto">
              <a:xfrm>
                <a:off x="937306" y="5642053"/>
                <a:ext cx="50800" cy="50800"/>
              </a:xfrm>
              <a:custGeom>
                <a:avLst/>
                <a:gdLst>
                  <a:gd name="T0" fmla="*/ 2 w 8"/>
                  <a:gd name="T1" fmla="*/ 3 h 8"/>
                  <a:gd name="T2" fmla="*/ 8 w 8"/>
                  <a:gd name="T3" fmla="*/ 3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5 h 8"/>
                  <a:gd name="T10" fmla="*/ 2 w 8"/>
                  <a:gd name="T11" fmla="*/ 5 h 8"/>
                  <a:gd name="T12" fmla="*/ 2 w 8"/>
                  <a:gd name="T13" fmla="*/ 8 h 8"/>
                  <a:gd name="T14" fmla="*/ 0 w 8"/>
                  <a:gd name="T15" fmla="*/ 8 h 8"/>
                  <a:gd name="T16" fmla="*/ 0 w 8"/>
                  <a:gd name="T17" fmla="*/ 7 h 8"/>
                  <a:gd name="T18" fmla="*/ 0 w 8"/>
                  <a:gd name="T19" fmla="*/ 1 h 8"/>
                  <a:gd name="T20" fmla="*/ 0 w 8"/>
                  <a:gd name="T21" fmla="*/ 0 h 8"/>
                  <a:gd name="T22" fmla="*/ 2 w 8"/>
                  <a:gd name="T23" fmla="*/ 0 h 8"/>
                  <a:gd name="T24" fmla="*/ 2 w 8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2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64"/>
              <p:cNvSpPr/>
              <p:nvPr/>
            </p:nvSpPr>
            <p:spPr bwMode="auto">
              <a:xfrm>
                <a:off x="873806" y="5692853"/>
                <a:ext cx="50800" cy="14288"/>
              </a:xfrm>
              <a:custGeom>
                <a:avLst/>
                <a:gdLst>
                  <a:gd name="T0" fmla="*/ 0 w 8"/>
                  <a:gd name="T1" fmla="*/ 0 h 2"/>
                  <a:gd name="T2" fmla="*/ 7 w 8"/>
                  <a:gd name="T3" fmla="*/ 0 h 2"/>
                  <a:gd name="T4" fmla="*/ 8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0 w 8"/>
                  <a:gd name="T11" fmla="*/ 2 h 2"/>
                  <a:gd name="T12" fmla="*/ 0 w 8"/>
                  <a:gd name="T13" fmla="*/ 1 h 2"/>
                  <a:gd name="T14" fmla="*/ 0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65"/>
              <p:cNvSpPr/>
              <p:nvPr/>
            </p:nvSpPr>
            <p:spPr bwMode="auto">
              <a:xfrm>
                <a:off x="861106" y="5629353"/>
                <a:ext cx="12700" cy="63500"/>
              </a:xfrm>
              <a:custGeom>
                <a:avLst/>
                <a:gdLst>
                  <a:gd name="T0" fmla="*/ 0 w 2"/>
                  <a:gd name="T1" fmla="*/ 9 h 10"/>
                  <a:gd name="T2" fmla="*/ 0 w 2"/>
                  <a:gd name="T3" fmla="*/ 1 h 10"/>
                  <a:gd name="T4" fmla="*/ 0 w 2"/>
                  <a:gd name="T5" fmla="*/ 0 h 10"/>
                  <a:gd name="T6" fmla="*/ 1 w 2"/>
                  <a:gd name="T7" fmla="*/ 0 h 10"/>
                  <a:gd name="T8" fmla="*/ 2 w 2"/>
                  <a:gd name="T9" fmla="*/ 1 h 10"/>
                  <a:gd name="T10" fmla="*/ 2 w 2"/>
                  <a:gd name="T11" fmla="*/ 10 h 10"/>
                  <a:gd name="T12" fmla="*/ 0 w 2"/>
                  <a:gd name="T13" fmla="*/ 10 h 10"/>
                  <a:gd name="T14" fmla="*/ 0 w 2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4"/>
                      <a:pt x="2" y="7"/>
                      <a:pt x="2" y="10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66"/>
              <p:cNvSpPr/>
              <p:nvPr/>
            </p:nvSpPr>
            <p:spPr bwMode="auto">
              <a:xfrm>
                <a:off x="829356" y="5642053"/>
                <a:ext cx="19050" cy="50800"/>
              </a:xfrm>
              <a:custGeom>
                <a:avLst/>
                <a:gdLst>
                  <a:gd name="T0" fmla="*/ 0 w 3"/>
                  <a:gd name="T1" fmla="*/ 0 h 8"/>
                  <a:gd name="T2" fmla="*/ 2 w 3"/>
                  <a:gd name="T3" fmla="*/ 0 h 8"/>
                  <a:gd name="T4" fmla="*/ 3 w 3"/>
                  <a:gd name="T5" fmla="*/ 1 h 8"/>
                  <a:gd name="T6" fmla="*/ 3 w 3"/>
                  <a:gd name="T7" fmla="*/ 7 h 8"/>
                  <a:gd name="T8" fmla="*/ 2 w 3"/>
                  <a:gd name="T9" fmla="*/ 8 h 8"/>
                  <a:gd name="T10" fmla="*/ 0 w 3"/>
                  <a:gd name="T11" fmla="*/ 8 h 8"/>
                  <a:gd name="T12" fmla="*/ 0 w 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67"/>
              <p:cNvSpPr/>
              <p:nvPr/>
            </p:nvSpPr>
            <p:spPr bwMode="auto">
              <a:xfrm>
                <a:off x="789668" y="5692853"/>
                <a:ext cx="39688" cy="14288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1 w 6"/>
                  <a:gd name="T7" fmla="*/ 2 h 2"/>
                  <a:gd name="T8" fmla="*/ 0 w 6"/>
                  <a:gd name="T9" fmla="*/ 1 h 2"/>
                  <a:gd name="T10" fmla="*/ 0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68"/>
              <p:cNvSpPr/>
              <p:nvPr/>
            </p:nvSpPr>
            <p:spPr bwMode="auto">
              <a:xfrm>
                <a:off x="789668" y="5629353"/>
                <a:ext cx="39688" cy="12700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  <a:gd name="T8" fmla="*/ 6 w 6"/>
                  <a:gd name="T9" fmla="*/ 1 h 2"/>
                  <a:gd name="T10" fmla="*/ 6 w 6"/>
                  <a:gd name="T11" fmla="*/ 2 h 2"/>
                  <a:gd name="T12" fmla="*/ 0 w 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69"/>
              <p:cNvSpPr/>
              <p:nvPr/>
            </p:nvSpPr>
            <p:spPr bwMode="auto">
              <a:xfrm>
                <a:off x="776968" y="5642053"/>
                <a:ext cx="12700" cy="50800"/>
              </a:xfrm>
              <a:custGeom>
                <a:avLst/>
                <a:gdLst>
                  <a:gd name="T0" fmla="*/ 0 w 2"/>
                  <a:gd name="T1" fmla="*/ 7 h 8"/>
                  <a:gd name="T2" fmla="*/ 0 w 2"/>
                  <a:gd name="T3" fmla="*/ 1 h 8"/>
                  <a:gd name="T4" fmla="*/ 1 w 2"/>
                  <a:gd name="T5" fmla="*/ 0 h 8"/>
                  <a:gd name="T6" fmla="*/ 2 w 2"/>
                  <a:gd name="T7" fmla="*/ 0 h 8"/>
                  <a:gd name="T8" fmla="*/ 2 w 2"/>
                  <a:gd name="T9" fmla="*/ 8 h 8"/>
                  <a:gd name="T10" fmla="*/ 1 w 2"/>
                  <a:gd name="T11" fmla="*/ 8 h 8"/>
                  <a:gd name="T12" fmla="*/ 0 w 2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7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5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1" name="Freeform 82"/>
            <p:cNvSpPr/>
            <p:nvPr/>
          </p:nvSpPr>
          <p:spPr bwMode="auto">
            <a:xfrm>
              <a:off x="2291443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83"/>
            <p:cNvSpPr/>
            <p:nvPr/>
          </p:nvSpPr>
          <p:spPr bwMode="auto">
            <a:xfrm>
              <a:off x="2426381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84"/>
            <p:cNvSpPr/>
            <p:nvPr/>
          </p:nvSpPr>
          <p:spPr bwMode="auto">
            <a:xfrm>
              <a:off x="2291443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85"/>
            <p:cNvSpPr/>
            <p:nvPr/>
          </p:nvSpPr>
          <p:spPr bwMode="auto">
            <a:xfrm>
              <a:off x="2215243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86"/>
            <p:cNvSpPr/>
            <p:nvPr/>
          </p:nvSpPr>
          <p:spPr bwMode="auto">
            <a:xfrm>
              <a:off x="3626531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87"/>
            <p:cNvSpPr/>
            <p:nvPr/>
          </p:nvSpPr>
          <p:spPr bwMode="auto">
            <a:xfrm>
              <a:off x="3691618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88"/>
            <p:cNvSpPr/>
            <p:nvPr/>
          </p:nvSpPr>
          <p:spPr bwMode="auto">
            <a:xfrm>
              <a:off x="3556681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89"/>
            <p:cNvSpPr/>
            <p:nvPr/>
          </p:nvSpPr>
          <p:spPr bwMode="auto">
            <a:xfrm>
              <a:off x="3626531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90"/>
            <p:cNvSpPr/>
            <p:nvPr/>
          </p:nvSpPr>
          <p:spPr bwMode="auto">
            <a:xfrm>
              <a:off x="3959906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91"/>
            <p:cNvSpPr/>
            <p:nvPr/>
          </p:nvSpPr>
          <p:spPr bwMode="auto">
            <a:xfrm>
              <a:off x="3894818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92"/>
            <p:cNvSpPr/>
            <p:nvPr/>
          </p:nvSpPr>
          <p:spPr bwMode="auto">
            <a:xfrm>
              <a:off x="3761468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93"/>
            <p:cNvSpPr/>
            <p:nvPr/>
          </p:nvSpPr>
          <p:spPr bwMode="auto">
            <a:xfrm>
              <a:off x="5147356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94"/>
            <p:cNvSpPr/>
            <p:nvPr/>
          </p:nvSpPr>
          <p:spPr bwMode="auto">
            <a:xfrm>
              <a:off x="5083856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95"/>
            <p:cNvSpPr/>
            <p:nvPr/>
          </p:nvSpPr>
          <p:spPr bwMode="auto">
            <a:xfrm>
              <a:off x="5217206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96"/>
            <p:cNvSpPr/>
            <p:nvPr/>
          </p:nvSpPr>
          <p:spPr bwMode="auto">
            <a:xfrm>
              <a:off x="5147356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97"/>
            <p:cNvSpPr/>
            <p:nvPr/>
          </p:nvSpPr>
          <p:spPr bwMode="auto">
            <a:xfrm>
              <a:off x="5352143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98"/>
            <p:cNvSpPr/>
            <p:nvPr/>
          </p:nvSpPr>
          <p:spPr bwMode="auto">
            <a:xfrm>
              <a:off x="5415643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99"/>
            <p:cNvSpPr/>
            <p:nvPr/>
          </p:nvSpPr>
          <p:spPr bwMode="auto">
            <a:xfrm>
              <a:off x="5479143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101"/>
            <p:cNvSpPr/>
            <p:nvPr/>
          </p:nvSpPr>
          <p:spPr bwMode="auto">
            <a:xfrm>
              <a:off x="3697968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102"/>
            <p:cNvSpPr/>
            <p:nvPr/>
          </p:nvSpPr>
          <p:spPr bwMode="auto">
            <a:xfrm>
              <a:off x="3786868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103"/>
            <p:cNvSpPr/>
            <p:nvPr/>
          </p:nvSpPr>
          <p:spPr bwMode="auto">
            <a:xfrm>
              <a:off x="3717018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104"/>
            <p:cNvSpPr/>
            <p:nvPr/>
          </p:nvSpPr>
          <p:spPr bwMode="auto">
            <a:xfrm>
              <a:off x="3639231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105"/>
            <p:cNvSpPr/>
            <p:nvPr/>
          </p:nvSpPr>
          <p:spPr bwMode="auto">
            <a:xfrm>
              <a:off x="3550331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106"/>
            <p:cNvSpPr/>
            <p:nvPr/>
          </p:nvSpPr>
          <p:spPr bwMode="auto">
            <a:xfrm>
              <a:off x="3594781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107"/>
            <p:cNvSpPr/>
            <p:nvPr/>
          </p:nvSpPr>
          <p:spPr bwMode="auto">
            <a:xfrm>
              <a:off x="3575731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108"/>
            <p:cNvSpPr/>
            <p:nvPr/>
          </p:nvSpPr>
          <p:spPr bwMode="auto">
            <a:xfrm>
              <a:off x="3639231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109"/>
            <p:cNvSpPr/>
            <p:nvPr/>
          </p:nvSpPr>
          <p:spPr bwMode="auto">
            <a:xfrm>
              <a:off x="3639231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110"/>
            <p:cNvSpPr/>
            <p:nvPr/>
          </p:nvSpPr>
          <p:spPr bwMode="auto">
            <a:xfrm>
              <a:off x="3774168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111"/>
            <p:cNvSpPr/>
            <p:nvPr/>
          </p:nvSpPr>
          <p:spPr bwMode="auto">
            <a:xfrm>
              <a:off x="3639231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112"/>
            <p:cNvSpPr/>
            <p:nvPr/>
          </p:nvSpPr>
          <p:spPr bwMode="auto">
            <a:xfrm>
              <a:off x="3837668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113"/>
            <p:cNvSpPr/>
            <p:nvPr/>
          </p:nvSpPr>
          <p:spPr bwMode="auto">
            <a:xfrm>
              <a:off x="3901168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114"/>
            <p:cNvSpPr/>
            <p:nvPr/>
          </p:nvSpPr>
          <p:spPr bwMode="auto">
            <a:xfrm>
              <a:off x="2113643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115"/>
            <p:cNvSpPr/>
            <p:nvPr/>
          </p:nvSpPr>
          <p:spPr bwMode="auto">
            <a:xfrm>
              <a:off x="2445431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116"/>
            <p:cNvSpPr/>
            <p:nvPr/>
          </p:nvSpPr>
          <p:spPr bwMode="auto">
            <a:xfrm>
              <a:off x="2445431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117"/>
            <p:cNvSpPr/>
            <p:nvPr/>
          </p:nvSpPr>
          <p:spPr bwMode="auto">
            <a:xfrm>
              <a:off x="2113643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118"/>
            <p:cNvSpPr/>
            <p:nvPr/>
          </p:nvSpPr>
          <p:spPr bwMode="auto">
            <a:xfrm>
              <a:off x="2113643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77" name="组合 76"/>
            <p:cNvGrpSpPr/>
            <p:nvPr userDrawn="1"/>
          </p:nvGrpSpPr>
          <p:grpSpPr>
            <a:xfrm>
              <a:off x="694418" y="3063953"/>
              <a:ext cx="454025" cy="452438"/>
              <a:chOff x="694418" y="3063953"/>
              <a:chExt cx="454025" cy="452438"/>
            </a:xfrm>
            <a:grpFill/>
          </p:grpSpPr>
          <p:sp>
            <p:nvSpPr>
              <p:cNvPr id="205" name="Freeform 119"/>
              <p:cNvSpPr/>
              <p:nvPr/>
            </p:nvSpPr>
            <p:spPr bwMode="auto">
              <a:xfrm>
                <a:off x="757918" y="3389391"/>
                <a:ext cx="65088" cy="63500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3 h 10"/>
                  <a:gd name="T4" fmla="*/ 10 w 10"/>
                  <a:gd name="T5" fmla="*/ 10 h 10"/>
                  <a:gd name="T6" fmla="*/ 3 w 10"/>
                  <a:gd name="T7" fmla="*/ 10 h 10"/>
                  <a:gd name="T8" fmla="*/ 0 w 10"/>
                  <a:gd name="T9" fmla="*/ 7 h 10"/>
                  <a:gd name="T10" fmla="*/ 0 w 10"/>
                  <a:gd name="T11" fmla="*/ 0 h 10"/>
                  <a:gd name="T12" fmla="*/ 6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9" y="0"/>
                      <a:pt x="10" y="1"/>
                      <a:pt x="10" y="3"/>
                    </a:cubicBezTo>
                    <a:cubicBezTo>
                      <a:pt x="10" y="5"/>
                      <a:pt x="10" y="8"/>
                      <a:pt x="10" y="10"/>
                    </a:cubicBezTo>
                    <a:cubicBezTo>
                      <a:pt x="8" y="10"/>
                      <a:pt x="5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120"/>
              <p:cNvSpPr/>
              <p:nvPr/>
            </p:nvSpPr>
            <p:spPr bwMode="auto">
              <a:xfrm>
                <a:off x="1013506" y="3389391"/>
                <a:ext cx="65088" cy="63500"/>
              </a:xfrm>
              <a:custGeom>
                <a:avLst/>
                <a:gdLst>
                  <a:gd name="T0" fmla="*/ 4 w 10"/>
                  <a:gd name="T1" fmla="*/ 0 h 10"/>
                  <a:gd name="T2" fmla="*/ 0 w 10"/>
                  <a:gd name="T3" fmla="*/ 3 h 10"/>
                  <a:gd name="T4" fmla="*/ 0 w 10"/>
                  <a:gd name="T5" fmla="*/ 10 h 10"/>
                  <a:gd name="T6" fmla="*/ 7 w 10"/>
                  <a:gd name="T7" fmla="*/ 10 h 10"/>
                  <a:gd name="T8" fmla="*/ 10 w 10"/>
                  <a:gd name="T9" fmla="*/ 7 h 10"/>
                  <a:gd name="T10" fmla="*/ 10 w 10"/>
                  <a:gd name="T11" fmla="*/ 0 h 10"/>
                  <a:gd name="T12" fmla="*/ 4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9"/>
                      <a:pt x="10" y="7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121"/>
              <p:cNvSpPr/>
              <p:nvPr/>
            </p:nvSpPr>
            <p:spPr bwMode="auto">
              <a:xfrm>
                <a:off x="823006" y="3063953"/>
                <a:ext cx="190500" cy="63500"/>
              </a:xfrm>
              <a:custGeom>
                <a:avLst/>
                <a:gdLst>
                  <a:gd name="T0" fmla="*/ 27 w 30"/>
                  <a:gd name="T1" fmla="*/ 0 h 10"/>
                  <a:gd name="T2" fmla="*/ 30 w 30"/>
                  <a:gd name="T3" fmla="*/ 3 h 10"/>
                  <a:gd name="T4" fmla="*/ 30 w 30"/>
                  <a:gd name="T5" fmla="*/ 10 h 10"/>
                  <a:gd name="T6" fmla="*/ 0 w 30"/>
                  <a:gd name="T7" fmla="*/ 10 h 10"/>
                  <a:gd name="T8" fmla="*/ 0 w 30"/>
                  <a:gd name="T9" fmla="*/ 3 h 10"/>
                  <a:gd name="T10" fmla="*/ 3 w 30"/>
                  <a:gd name="T11" fmla="*/ 0 h 10"/>
                  <a:gd name="T12" fmla="*/ 27 w 3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9" y="0"/>
                      <a:pt x="30" y="1"/>
                      <a:pt x="30" y="3"/>
                    </a:cubicBezTo>
                    <a:cubicBezTo>
                      <a:pt x="30" y="6"/>
                      <a:pt x="30" y="8"/>
                      <a:pt x="30" y="10"/>
                    </a:cubicBezTo>
                    <a:cubicBezTo>
                      <a:pt x="20" y="10"/>
                      <a:pt x="10" y="10"/>
                      <a:pt x="0" y="10"/>
                    </a:cubicBez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122"/>
              <p:cNvSpPr/>
              <p:nvPr/>
            </p:nvSpPr>
            <p:spPr bwMode="auto">
              <a:xfrm>
                <a:off x="757918" y="3127453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6 w 10"/>
                  <a:gd name="T3" fmla="*/ 10 h 10"/>
                  <a:gd name="T4" fmla="*/ 0 w 10"/>
                  <a:gd name="T5" fmla="*/ 10 h 10"/>
                  <a:gd name="T6" fmla="*/ 0 w 10"/>
                  <a:gd name="T7" fmla="*/ 4 h 10"/>
                  <a:gd name="T8" fmla="*/ 3 w 10"/>
                  <a:gd name="T9" fmla="*/ 0 h 10"/>
                  <a:gd name="T10" fmla="*/ 10 w 10"/>
                  <a:gd name="T11" fmla="*/ 0 h 10"/>
                  <a:gd name="T12" fmla="*/ 10 w 1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6" y="10"/>
                    </a:cubicBezTo>
                    <a:cubicBezTo>
                      <a:pt x="4" y="10"/>
                      <a:pt x="2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123"/>
              <p:cNvSpPr/>
              <p:nvPr/>
            </p:nvSpPr>
            <p:spPr bwMode="auto">
              <a:xfrm>
                <a:off x="1013506" y="3127453"/>
                <a:ext cx="65088" cy="63500"/>
              </a:xfrm>
              <a:custGeom>
                <a:avLst/>
                <a:gdLst>
                  <a:gd name="T0" fmla="*/ 4 w 10"/>
                  <a:gd name="T1" fmla="*/ 10 h 10"/>
                  <a:gd name="T2" fmla="*/ 0 w 10"/>
                  <a:gd name="T3" fmla="*/ 7 h 10"/>
                  <a:gd name="T4" fmla="*/ 0 w 10"/>
                  <a:gd name="T5" fmla="*/ 0 h 10"/>
                  <a:gd name="T6" fmla="*/ 7 w 10"/>
                  <a:gd name="T7" fmla="*/ 0 h 10"/>
                  <a:gd name="T8" fmla="*/ 10 w 10"/>
                  <a:gd name="T9" fmla="*/ 4 h 10"/>
                  <a:gd name="T10" fmla="*/ 10 w 10"/>
                  <a:gd name="T11" fmla="*/ 10 h 10"/>
                  <a:gd name="T12" fmla="*/ 4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10"/>
                    </a:move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8" y="10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124"/>
              <p:cNvSpPr/>
              <p:nvPr/>
            </p:nvSpPr>
            <p:spPr bwMode="auto">
              <a:xfrm>
                <a:off x="823006" y="3256041"/>
                <a:ext cx="63500" cy="69850"/>
              </a:xfrm>
              <a:custGeom>
                <a:avLst/>
                <a:gdLst>
                  <a:gd name="T0" fmla="*/ 0 w 10"/>
                  <a:gd name="T1" fmla="*/ 4 h 11"/>
                  <a:gd name="T2" fmla="*/ 3 w 10"/>
                  <a:gd name="T3" fmla="*/ 0 h 11"/>
                  <a:gd name="T4" fmla="*/ 10 w 10"/>
                  <a:gd name="T5" fmla="*/ 0 h 11"/>
                  <a:gd name="T6" fmla="*/ 10 w 10"/>
                  <a:gd name="T7" fmla="*/ 11 h 11"/>
                  <a:gd name="T8" fmla="*/ 3 w 10"/>
                  <a:gd name="T9" fmla="*/ 11 h 11"/>
                  <a:gd name="T10" fmla="*/ 0 w 10"/>
                  <a:gd name="T11" fmla="*/ 7 h 11"/>
                  <a:gd name="T12" fmla="*/ 0 w 1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4"/>
                      <a:pt x="10" y="7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125"/>
              <p:cNvSpPr/>
              <p:nvPr/>
            </p:nvSpPr>
            <p:spPr bwMode="auto">
              <a:xfrm>
                <a:off x="886506" y="3325891"/>
                <a:ext cx="63500" cy="63500"/>
              </a:xfrm>
              <a:custGeom>
                <a:avLst/>
                <a:gdLst>
                  <a:gd name="T0" fmla="*/ 0 w 10"/>
                  <a:gd name="T1" fmla="*/ 6 h 10"/>
                  <a:gd name="T2" fmla="*/ 3 w 10"/>
                  <a:gd name="T3" fmla="*/ 10 h 10"/>
                  <a:gd name="T4" fmla="*/ 7 w 10"/>
                  <a:gd name="T5" fmla="*/ 10 h 10"/>
                  <a:gd name="T6" fmla="*/ 10 w 10"/>
                  <a:gd name="T7" fmla="*/ 6 h 10"/>
                  <a:gd name="T8" fmla="*/ 10 w 10"/>
                  <a:gd name="T9" fmla="*/ 0 h 10"/>
                  <a:gd name="T10" fmla="*/ 0 w 10"/>
                  <a:gd name="T11" fmla="*/ 0 h 10"/>
                  <a:gd name="T12" fmla="*/ 0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9" y="10"/>
                      <a:pt x="10" y="9"/>
                      <a:pt x="10" y="6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126"/>
              <p:cNvSpPr/>
              <p:nvPr/>
            </p:nvSpPr>
            <p:spPr bwMode="auto">
              <a:xfrm>
                <a:off x="950006" y="3256041"/>
                <a:ext cx="63500" cy="69850"/>
              </a:xfrm>
              <a:custGeom>
                <a:avLst/>
                <a:gdLst>
                  <a:gd name="T0" fmla="*/ 10 w 10"/>
                  <a:gd name="T1" fmla="*/ 7 h 11"/>
                  <a:gd name="T2" fmla="*/ 7 w 10"/>
                  <a:gd name="T3" fmla="*/ 11 h 11"/>
                  <a:gd name="T4" fmla="*/ 0 w 10"/>
                  <a:gd name="T5" fmla="*/ 11 h 11"/>
                  <a:gd name="T6" fmla="*/ 0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10" y="7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1"/>
                      <a:pt x="2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5"/>
                      <a:pt x="10" y="6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Freeform 127"/>
              <p:cNvSpPr/>
              <p:nvPr/>
            </p:nvSpPr>
            <p:spPr bwMode="auto">
              <a:xfrm>
                <a:off x="886506" y="3190953"/>
                <a:ext cx="63500" cy="65088"/>
              </a:xfrm>
              <a:custGeom>
                <a:avLst/>
                <a:gdLst>
                  <a:gd name="T0" fmla="*/ 7 w 10"/>
                  <a:gd name="T1" fmla="*/ 0 h 10"/>
                  <a:gd name="T2" fmla="*/ 10 w 10"/>
                  <a:gd name="T3" fmla="*/ 4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4 h 10"/>
                  <a:gd name="T10" fmla="*/ 3 w 10"/>
                  <a:gd name="T11" fmla="*/ 0 h 10"/>
                  <a:gd name="T12" fmla="*/ 7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7" y="0"/>
                    </a:move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7" y="10"/>
                      <a:pt x="3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 128"/>
              <p:cNvSpPr/>
              <p:nvPr/>
            </p:nvSpPr>
            <p:spPr bwMode="auto">
              <a:xfrm>
                <a:off x="694418" y="3190953"/>
                <a:ext cx="63500" cy="198438"/>
              </a:xfrm>
              <a:custGeom>
                <a:avLst/>
                <a:gdLst>
                  <a:gd name="T0" fmla="*/ 0 w 10"/>
                  <a:gd name="T1" fmla="*/ 4 h 31"/>
                  <a:gd name="T2" fmla="*/ 3 w 10"/>
                  <a:gd name="T3" fmla="*/ 0 h 31"/>
                  <a:gd name="T4" fmla="*/ 10 w 10"/>
                  <a:gd name="T5" fmla="*/ 0 h 31"/>
                  <a:gd name="T6" fmla="*/ 10 w 10"/>
                  <a:gd name="T7" fmla="*/ 31 h 31"/>
                  <a:gd name="T8" fmla="*/ 3 w 10"/>
                  <a:gd name="T9" fmla="*/ 31 h 31"/>
                  <a:gd name="T10" fmla="*/ 0 w 10"/>
                  <a:gd name="T11" fmla="*/ 27 h 31"/>
                  <a:gd name="T12" fmla="*/ 0 w 10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0" y="10"/>
                      <a:pt x="10" y="21"/>
                      <a:pt x="10" y="31"/>
                    </a:cubicBezTo>
                    <a:cubicBezTo>
                      <a:pt x="7" y="31"/>
                      <a:pt x="5" y="31"/>
                      <a:pt x="3" y="31"/>
                    </a:cubicBezTo>
                    <a:cubicBezTo>
                      <a:pt x="1" y="31"/>
                      <a:pt x="0" y="30"/>
                      <a:pt x="0" y="27"/>
                    </a:cubicBezTo>
                    <a:cubicBezTo>
                      <a:pt x="0" y="19"/>
                      <a:pt x="0" y="1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129"/>
              <p:cNvSpPr/>
              <p:nvPr/>
            </p:nvSpPr>
            <p:spPr bwMode="auto">
              <a:xfrm>
                <a:off x="823006" y="3452891"/>
                <a:ext cx="190500" cy="63500"/>
              </a:xfrm>
              <a:custGeom>
                <a:avLst/>
                <a:gdLst>
                  <a:gd name="T0" fmla="*/ 0 w 30"/>
                  <a:gd name="T1" fmla="*/ 7 h 10"/>
                  <a:gd name="T2" fmla="*/ 3 w 30"/>
                  <a:gd name="T3" fmla="*/ 10 h 10"/>
                  <a:gd name="T4" fmla="*/ 27 w 30"/>
                  <a:gd name="T5" fmla="*/ 10 h 10"/>
                  <a:gd name="T6" fmla="*/ 30 w 30"/>
                  <a:gd name="T7" fmla="*/ 7 h 10"/>
                  <a:gd name="T8" fmla="*/ 30 w 30"/>
                  <a:gd name="T9" fmla="*/ 0 h 10"/>
                  <a:gd name="T10" fmla="*/ 0 w 30"/>
                  <a:gd name="T11" fmla="*/ 0 h 10"/>
                  <a:gd name="T12" fmla="*/ 0 w 3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0" y="7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11" y="10"/>
                      <a:pt x="19" y="10"/>
                      <a:pt x="27" y="10"/>
                    </a:cubicBezTo>
                    <a:cubicBezTo>
                      <a:pt x="29" y="10"/>
                      <a:pt x="30" y="9"/>
                      <a:pt x="30" y="7"/>
                    </a:cubicBezTo>
                    <a:cubicBezTo>
                      <a:pt x="30" y="4"/>
                      <a:pt x="30" y="2"/>
                      <a:pt x="30" y="0"/>
                    </a:cubicBezTo>
                    <a:cubicBezTo>
                      <a:pt x="20" y="0"/>
                      <a:pt x="10" y="0"/>
                      <a:pt x="0" y="0"/>
                    </a:cubicBezTo>
                    <a:cubicBezTo>
                      <a:pt x="0" y="2"/>
                      <a:pt x="0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130"/>
              <p:cNvSpPr/>
              <p:nvPr/>
            </p:nvSpPr>
            <p:spPr bwMode="auto">
              <a:xfrm>
                <a:off x="1078593" y="3190953"/>
                <a:ext cx="69850" cy="198438"/>
              </a:xfrm>
              <a:custGeom>
                <a:avLst/>
                <a:gdLst>
                  <a:gd name="T0" fmla="*/ 11 w 11"/>
                  <a:gd name="T1" fmla="*/ 27 h 31"/>
                  <a:gd name="T2" fmla="*/ 7 w 11"/>
                  <a:gd name="T3" fmla="*/ 31 h 31"/>
                  <a:gd name="T4" fmla="*/ 0 w 11"/>
                  <a:gd name="T5" fmla="*/ 31 h 31"/>
                  <a:gd name="T6" fmla="*/ 0 w 11"/>
                  <a:gd name="T7" fmla="*/ 0 h 31"/>
                  <a:gd name="T8" fmla="*/ 7 w 11"/>
                  <a:gd name="T9" fmla="*/ 0 h 31"/>
                  <a:gd name="T10" fmla="*/ 11 w 11"/>
                  <a:gd name="T11" fmla="*/ 4 h 31"/>
                  <a:gd name="T12" fmla="*/ 11 w 11"/>
                  <a:gd name="T13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27"/>
                    </a:moveTo>
                    <a:cubicBezTo>
                      <a:pt x="11" y="30"/>
                      <a:pt x="10" y="31"/>
                      <a:pt x="7" y="31"/>
                    </a:cubicBezTo>
                    <a:cubicBezTo>
                      <a:pt x="5" y="31"/>
                      <a:pt x="3" y="31"/>
                      <a:pt x="0" y="31"/>
                    </a:cubicBezTo>
                    <a:cubicBezTo>
                      <a:pt x="0" y="21"/>
                      <a:pt x="0" y="10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0" y="0"/>
                      <a:pt x="11" y="1"/>
                      <a:pt x="11" y="4"/>
                    </a:cubicBezTo>
                    <a:cubicBezTo>
                      <a:pt x="11" y="12"/>
                      <a:pt x="11" y="19"/>
                      <a:pt x="1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8" name="Freeform 142"/>
            <p:cNvSpPr>
              <a:spLocks noEditPoints="1"/>
            </p:cNvSpPr>
            <p:nvPr/>
          </p:nvSpPr>
          <p:spPr bwMode="auto">
            <a:xfrm>
              <a:off x="5160056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79" name="组合 78"/>
            <p:cNvGrpSpPr/>
            <p:nvPr userDrawn="1"/>
          </p:nvGrpSpPr>
          <p:grpSpPr>
            <a:xfrm>
              <a:off x="8178351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200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0" name="Freeform 10"/>
            <p:cNvSpPr/>
            <p:nvPr/>
          </p:nvSpPr>
          <p:spPr bwMode="auto">
            <a:xfrm>
              <a:off x="9661076" y="650953"/>
              <a:ext cx="203200" cy="473075"/>
            </a:xfrm>
            <a:custGeom>
              <a:avLst/>
              <a:gdLst>
                <a:gd name="T0" fmla="*/ 14 w 32"/>
                <a:gd name="T1" fmla="*/ 0 h 74"/>
                <a:gd name="T2" fmla="*/ 11 w 32"/>
                <a:gd name="T3" fmla="*/ 3 h 74"/>
                <a:gd name="T4" fmla="*/ 11 w 32"/>
                <a:gd name="T5" fmla="*/ 21 h 74"/>
                <a:gd name="T6" fmla="*/ 0 w 32"/>
                <a:gd name="T7" fmla="*/ 21 h 74"/>
                <a:gd name="T8" fmla="*/ 0 w 32"/>
                <a:gd name="T9" fmla="*/ 28 h 74"/>
                <a:gd name="T10" fmla="*/ 4 w 32"/>
                <a:gd name="T11" fmla="*/ 31 h 74"/>
                <a:gd name="T12" fmla="*/ 11 w 32"/>
                <a:gd name="T13" fmla="*/ 31 h 74"/>
                <a:gd name="T14" fmla="*/ 11 w 32"/>
                <a:gd name="T15" fmla="*/ 42 h 74"/>
                <a:gd name="T16" fmla="*/ 4 w 32"/>
                <a:gd name="T17" fmla="*/ 42 h 74"/>
                <a:gd name="T18" fmla="*/ 0 w 32"/>
                <a:gd name="T19" fmla="*/ 45 h 74"/>
                <a:gd name="T20" fmla="*/ 0 w 32"/>
                <a:gd name="T21" fmla="*/ 53 h 74"/>
                <a:gd name="T22" fmla="*/ 11 w 32"/>
                <a:gd name="T23" fmla="*/ 53 h 74"/>
                <a:gd name="T24" fmla="*/ 11 w 32"/>
                <a:gd name="T25" fmla="*/ 70 h 74"/>
                <a:gd name="T26" fmla="*/ 14 w 32"/>
                <a:gd name="T27" fmla="*/ 74 h 74"/>
                <a:gd name="T28" fmla="*/ 18 w 32"/>
                <a:gd name="T29" fmla="*/ 74 h 74"/>
                <a:gd name="T30" fmla="*/ 21 w 32"/>
                <a:gd name="T31" fmla="*/ 70 h 74"/>
                <a:gd name="T32" fmla="*/ 21 w 32"/>
                <a:gd name="T33" fmla="*/ 63 h 74"/>
                <a:gd name="T34" fmla="*/ 28 w 32"/>
                <a:gd name="T35" fmla="*/ 63 h 74"/>
                <a:gd name="T36" fmla="*/ 32 w 32"/>
                <a:gd name="T37" fmla="*/ 60 h 74"/>
                <a:gd name="T38" fmla="*/ 32 w 32"/>
                <a:gd name="T39" fmla="*/ 53 h 74"/>
                <a:gd name="T40" fmla="*/ 21 w 32"/>
                <a:gd name="T41" fmla="*/ 53 h 74"/>
                <a:gd name="T42" fmla="*/ 21 w 32"/>
                <a:gd name="T43" fmla="*/ 42 h 74"/>
                <a:gd name="T44" fmla="*/ 32 w 32"/>
                <a:gd name="T45" fmla="*/ 42 h 74"/>
                <a:gd name="T46" fmla="*/ 32 w 32"/>
                <a:gd name="T47" fmla="*/ 31 h 74"/>
                <a:gd name="T48" fmla="*/ 21 w 32"/>
                <a:gd name="T49" fmla="*/ 31 h 74"/>
                <a:gd name="T50" fmla="*/ 21 w 32"/>
                <a:gd name="T51" fmla="*/ 21 h 74"/>
                <a:gd name="T52" fmla="*/ 32 w 32"/>
                <a:gd name="T53" fmla="*/ 21 h 74"/>
                <a:gd name="T54" fmla="*/ 32 w 32"/>
                <a:gd name="T55" fmla="*/ 14 h 74"/>
                <a:gd name="T56" fmla="*/ 28 w 32"/>
                <a:gd name="T57" fmla="*/ 10 h 74"/>
                <a:gd name="T58" fmla="*/ 21 w 32"/>
                <a:gd name="T59" fmla="*/ 10 h 74"/>
                <a:gd name="T60" fmla="*/ 21 w 32"/>
                <a:gd name="T61" fmla="*/ 3 h 74"/>
                <a:gd name="T62" fmla="*/ 18 w 32"/>
                <a:gd name="T63" fmla="*/ 0 h 74"/>
                <a:gd name="T64" fmla="*/ 14 w 32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12" y="0"/>
                    <a:pt x="11" y="1"/>
                    <a:pt x="11" y="3"/>
                  </a:cubicBezTo>
                  <a:cubicBezTo>
                    <a:pt x="11" y="9"/>
                    <a:pt x="11" y="15"/>
                    <a:pt x="11" y="21"/>
                  </a:cubicBezTo>
                  <a:cubicBezTo>
                    <a:pt x="7" y="21"/>
                    <a:pt x="4" y="21"/>
                    <a:pt x="0" y="21"/>
                  </a:cubicBezTo>
                  <a:cubicBezTo>
                    <a:pt x="0" y="23"/>
                    <a:pt x="0" y="25"/>
                    <a:pt x="0" y="28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1"/>
                    <a:pt x="11" y="31"/>
                  </a:cubicBezTo>
                  <a:cubicBezTo>
                    <a:pt x="11" y="35"/>
                    <a:pt x="11" y="38"/>
                    <a:pt x="11" y="42"/>
                  </a:cubicBezTo>
                  <a:cubicBezTo>
                    <a:pt x="8" y="42"/>
                    <a:pt x="6" y="42"/>
                    <a:pt x="4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0" y="48"/>
                    <a:pt x="0" y="50"/>
                    <a:pt x="0" y="53"/>
                  </a:cubicBezTo>
                  <a:cubicBezTo>
                    <a:pt x="4" y="53"/>
                    <a:pt x="7" y="53"/>
                    <a:pt x="11" y="53"/>
                  </a:cubicBezTo>
                  <a:cubicBezTo>
                    <a:pt x="11" y="58"/>
                    <a:pt x="11" y="64"/>
                    <a:pt x="11" y="70"/>
                  </a:cubicBezTo>
                  <a:cubicBezTo>
                    <a:pt x="11" y="73"/>
                    <a:pt x="12" y="74"/>
                    <a:pt x="14" y="74"/>
                  </a:cubicBezTo>
                  <a:cubicBezTo>
                    <a:pt x="15" y="74"/>
                    <a:pt x="17" y="74"/>
                    <a:pt x="18" y="74"/>
                  </a:cubicBezTo>
                  <a:cubicBezTo>
                    <a:pt x="20" y="74"/>
                    <a:pt x="21" y="73"/>
                    <a:pt x="21" y="70"/>
                  </a:cubicBezTo>
                  <a:cubicBezTo>
                    <a:pt x="21" y="68"/>
                    <a:pt x="21" y="66"/>
                    <a:pt x="21" y="63"/>
                  </a:cubicBezTo>
                  <a:cubicBezTo>
                    <a:pt x="24" y="63"/>
                    <a:pt x="26" y="63"/>
                    <a:pt x="28" y="63"/>
                  </a:cubicBezTo>
                  <a:cubicBezTo>
                    <a:pt x="31" y="63"/>
                    <a:pt x="32" y="62"/>
                    <a:pt x="32" y="60"/>
                  </a:cubicBezTo>
                  <a:cubicBezTo>
                    <a:pt x="32" y="57"/>
                    <a:pt x="32" y="55"/>
                    <a:pt x="32" y="53"/>
                  </a:cubicBezTo>
                  <a:cubicBezTo>
                    <a:pt x="28" y="53"/>
                    <a:pt x="25" y="53"/>
                    <a:pt x="21" y="53"/>
                  </a:cubicBezTo>
                  <a:cubicBezTo>
                    <a:pt x="21" y="49"/>
                    <a:pt x="21" y="45"/>
                    <a:pt x="21" y="42"/>
                  </a:cubicBezTo>
                  <a:cubicBezTo>
                    <a:pt x="25" y="42"/>
                    <a:pt x="28" y="42"/>
                    <a:pt x="32" y="42"/>
                  </a:cubicBezTo>
                  <a:cubicBezTo>
                    <a:pt x="32" y="38"/>
                    <a:pt x="32" y="35"/>
                    <a:pt x="32" y="31"/>
                  </a:cubicBezTo>
                  <a:cubicBezTo>
                    <a:pt x="28" y="31"/>
                    <a:pt x="25" y="31"/>
                    <a:pt x="21" y="31"/>
                  </a:cubicBezTo>
                  <a:cubicBezTo>
                    <a:pt x="21" y="28"/>
                    <a:pt x="21" y="24"/>
                    <a:pt x="21" y="21"/>
                  </a:cubicBezTo>
                  <a:cubicBezTo>
                    <a:pt x="25" y="21"/>
                    <a:pt x="28" y="21"/>
                    <a:pt x="32" y="21"/>
                  </a:cubicBezTo>
                  <a:cubicBezTo>
                    <a:pt x="32" y="18"/>
                    <a:pt x="32" y="16"/>
                    <a:pt x="32" y="14"/>
                  </a:cubicBezTo>
                  <a:cubicBezTo>
                    <a:pt x="32" y="11"/>
                    <a:pt x="31" y="10"/>
                    <a:pt x="28" y="10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21" y="8"/>
                    <a:pt x="21" y="5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11"/>
            <p:cNvSpPr/>
            <p:nvPr/>
          </p:nvSpPr>
          <p:spPr bwMode="auto">
            <a:xfrm>
              <a:off x="9864276" y="785891"/>
              <a:ext cx="71438" cy="63500"/>
            </a:xfrm>
            <a:custGeom>
              <a:avLst/>
              <a:gdLst>
                <a:gd name="T0" fmla="*/ 11 w 11"/>
                <a:gd name="T1" fmla="*/ 3 h 10"/>
                <a:gd name="T2" fmla="*/ 7 w 11"/>
                <a:gd name="T3" fmla="*/ 0 h 10"/>
                <a:gd name="T4" fmla="*/ 0 w 11"/>
                <a:gd name="T5" fmla="*/ 0 h 10"/>
                <a:gd name="T6" fmla="*/ 0 w 11"/>
                <a:gd name="T7" fmla="*/ 10 h 10"/>
                <a:gd name="T8" fmla="*/ 7 w 11"/>
                <a:gd name="T9" fmla="*/ 10 h 10"/>
                <a:gd name="T10" fmla="*/ 11 w 11"/>
                <a:gd name="T11" fmla="*/ 7 h 10"/>
                <a:gd name="T12" fmla="*/ 11 w 1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9" y="10"/>
                    <a:pt x="11" y="9"/>
                    <a:pt x="11" y="7"/>
                  </a:cubicBezTo>
                  <a:cubicBezTo>
                    <a:pt x="11" y="6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12"/>
            <p:cNvSpPr/>
            <p:nvPr/>
          </p:nvSpPr>
          <p:spPr bwMode="auto">
            <a:xfrm>
              <a:off x="9864276" y="919241"/>
              <a:ext cx="71438" cy="69850"/>
            </a:xfrm>
            <a:custGeom>
              <a:avLst/>
              <a:gdLst>
                <a:gd name="T0" fmla="*/ 11 w 11"/>
                <a:gd name="T1" fmla="*/ 3 h 11"/>
                <a:gd name="T2" fmla="*/ 7 w 11"/>
                <a:gd name="T3" fmla="*/ 0 h 11"/>
                <a:gd name="T4" fmla="*/ 0 w 11"/>
                <a:gd name="T5" fmla="*/ 0 h 11"/>
                <a:gd name="T6" fmla="*/ 0 w 11"/>
                <a:gd name="T7" fmla="*/ 11 h 11"/>
                <a:gd name="T8" fmla="*/ 7 w 11"/>
                <a:gd name="T9" fmla="*/ 11 h 11"/>
                <a:gd name="T10" fmla="*/ 11 w 11"/>
                <a:gd name="T11" fmla="*/ 7 h 11"/>
                <a:gd name="T12" fmla="*/ 11 w 11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2" y="11"/>
                    <a:pt x="5" y="11"/>
                    <a:pt x="7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13"/>
            <p:cNvSpPr/>
            <p:nvPr/>
          </p:nvSpPr>
          <p:spPr bwMode="auto">
            <a:xfrm>
              <a:off x="9595989" y="98909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7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3 h 10"/>
                <a:gd name="T10" fmla="*/ 3 w 10"/>
                <a:gd name="T11" fmla="*/ 0 h 10"/>
                <a:gd name="T12" fmla="*/ 10 w 10"/>
                <a:gd name="T13" fmla="*/ 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7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4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14"/>
            <p:cNvSpPr/>
            <p:nvPr/>
          </p:nvSpPr>
          <p:spPr bwMode="auto">
            <a:xfrm>
              <a:off x="9595989" y="714453"/>
              <a:ext cx="65088" cy="71438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4 h 11"/>
                <a:gd name="T6" fmla="*/ 3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15"/>
            <p:cNvSpPr/>
            <p:nvPr/>
          </p:nvSpPr>
          <p:spPr bwMode="auto">
            <a:xfrm>
              <a:off x="11321601" y="1058941"/>
              <a:ext cx="133350" cy="71438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8 w 21"/>
                <a:gd name="T5" fmla="*/ 11 h 11"/>
                <a:gd name="T6" fmla="*/ 3 w 21"/>
                <a:gd name="T7" fmla="*/ 11 h 11"/>
                <a:gd name="T8" fmla="*/ 0 w 21"/>
                <a:gd name="T9" fmla="*/ 8 h 11"/>
                <a:gd name="T10" fmla="*/ 0 w 21"/>
                <a:gd name="T11" fmla="*/ 0 h 11"/>
                <a:gd name="T12" fmla="*/ 21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3"/>
                    <a:pt x="21" y="5"/>
                    <a:pt x="21" y="8"/>
                  </a:cubicBezTo>
                  <a:cubicBezTo>
                    <a:pt x="21" y="10"/>
                    <a:pt x="20" y="11"/>
                    <a:pt x="18" y="11"/>
                  </a:cubicBezTo>
                  <a:cubicBezTo>
                    <a:pt x="13" y="11"/>
                    <a:pt x="8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16"/>
            <p:cNvSpPr/>
            <p:nvPr/>
          </p:nvSpPr>
          <p:spPr bwMode="auto">
            <a:xfrm>
              <a:off x="11110464" y="650953"/>
              <a:ext cx="141288" cy="63500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3 h 10"/>
                <a:gd name="T4" fmla="*/ 4 w 22"/>
                <a:gd name="T5" fmla="*/ 0 h 10"/>
                <a:gd name="T6" fmla="*/ 18 w 22"/>
                <a:gd name="T7" fmla="*/ 0 h 10"/>
                <a:gd name="T8" fmla="*/ 22 w 22"/>
                <a:gd name="T9" fmla="*/ 3 h 10"/>
                <a:gd name="T10" fmla="*/ 22 w 22"/>
                <a:gd name="T11" fmla="*/ 10 h 10"/>
                <a:gd name="T12" fmla="*/ 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2" y="6"/>
                    <a:pt x="22" y="8"/>
                    <a:pt x="22" y="10"/>
                  </a:cubicBezTo>
                  <a:cubicBezTo>
                    <a:pt x="15" y="10"/>
                    <a:pt x="8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17"/>
            <p:cNvSpPr/>
            <p:nvPr/>
          </p:nvSpPr>
          <p:spPr bwMode="auto">
            <a:xfrm>
              <a:off x="10977114" y="714453"/>
              <a:ext cx="133350" cy="415925"/>
            </a:xfrm>
            <a:custGeom>
              <a:avLst/>
              <a:gdLst>
                <a:gd name="T0" fmla="*/ 0 w 21"/>
                <a:gd name="T1" fmla="*/ 47 h 65"/>
                <a:gd name="T2" fmla="*/ 0 w 21"/>
                <a:gd name="T3" fmla="*/ 51 h 65"/>
                <a:gd name="T4" fmla="*/ 4 w 21"/>
                <a:gd name="T5" fmla="*/ 54 h 65"/>
                <a:gd name="T6" fmla="*/ 11 w 21"/>
                <a:gd name="T7" fmla="*/ 54 h 65"/>
                <a:gd name="T8" fmla="*/ 11 w 21"/>
                <a:gd name="T9" fmla="*/ 62 h 65"/>
                <a:gd name="T10" fmla="*/ 14 w 21"/>
                <a:gd name="T11" fmla="*/ 65 h 65"/>
                <a:gd name="T12" fmla="*/ 18 w 21"/>
                <a:gd name="T13" fmla="*/ 65 h 65"/>
                <a:gd name="T14" fmla="*/ 21 w 21"/>
                <a:gd name="T15" fmla="*/ 62 h 65"/>
                <a:gd name="T16" fmla="*/ 21 w 21"/>
                <a:gd name="T17" fmla="*/ 0 h 65"/>
                <a:gd name="T18" fmla="*/ 14 w 21"/>
                <a:gd name="T19" fmla="*/ 0 h 65"/>
                <a:gd name="T20" fmla="*/ 11 w 21"/>
                <a:gd name="T21" fmla="*/ 4 h 65"/>
                <a:gd name="T22" fmla="*/ 11 w 21"/>
                <a:gd name="T23" fmla="*/ 44 h 65"/>
                <a:gd name="T24" fmla="*/ 4 w 21"/>
                <a:gd name="T25" fmla="*/ 44 h 65"/>
                <a:gd name="T26" fmla="*/ 0 w 21"/>
                <a:gd name="T27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5">
                  <a:moveTo>
                    <a:pt x="0" y="47"/>
                  </a:move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2" y="54"/>
                    <a:pt x="4" y="54"/>
                  </a:cubicBezTo>
                  <a:cubicBezTo>
                    <a:pt x="6" y="54"/>
                    <a:pt x="8" y="54"/>
                    <a:pt x="11" y="54"/>
                  </a:cubicBezTo>
                  <a:cubicBezTo>
                    <a:pt x="11" y="57"/>
                    <a:pt x="11" y="59"/>
                    <a:pt x="11" y="62"/>
                  </a:cubicBezTo>
                  <a:cubicBezTo>
                    <a:pt x="11" y="64"/>
                    <a:pt x="12" y="65"/>
                    <a:pt x="14" y="65"/>
                  </a:cubicBezTo>
                  <a:cubicBezTo>
                    <a:pt x="16" y="65"/>
                    <a:pt x="17" y="65"/>
                    <a:pt x="18" y="65"/>
                  </a:cubicBezTo>
                  <a:cubicBezTo>
                    <a:pt x="20" y="65"/>
                    <a:pt x="21" y="64"/>
                    <a:pt x="21" y="62"/>
                  </a:cubicBezTo>
                  <a:cubicBezTo>
                    <a:pt x="21" y="41"/>
                    <a:pt x="21" y="21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30"/>
                    <a:pt x="11" y="44"/>
                  </a:cubicBezTo>
                  <a:cubicBezTo>
                    <a:pt x="8" y="44"/>
                    <a:pt x="6" y="44"/>
                    <a:pt x="4" y="44"/>
                  </a:cubicBezTo>
                  <a:cubicBezTo>
                    <a:pt x="2" y="44"/>
                    <a:pt x="0" y="45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18"/>
            <p:cNvSpPr/>
            <p:nvPr/>
          </p:nvSpPr>
          <p:spPr bwMode="auto">
            <a:xfrm>
              <a:off x="11454951" y="650953"/>
              <a:ext cx="141288" cy="407988"/>
            </a:xfrm>
            <a:custGeom>
              <a:avLst/>
              <a:gdLst>
                <a:gd name="T0" fmla="*/ 18 w 22"/>
                <a:gd name="T1" fmla="*/ 21 h 64"/>
                <a:gd name="T2" fmla="*/ 22 w 22"/>
                <a:gd name="T3" fmla="*/ 18 h 64"/>
                <a:gd name="T4" fmla="*/ 22 w 22"/>
                <a:gd name="T5" fmla="*/ 14 h 64"/>
                <a:gd name="T6" fmla="*/ 18 w 22"/>
                <a:gd name="T7" fmla="*/ 10 h 64"/>
                <a:gd name="T8" fmla="*/ 11 w 22"/>
                <a:gd name="T9" fmla="*/ 10 h 64"/>
                <a:gd name="T10" fmla="*/ 11 w 22"/>
                <a:gd name="T11" fmla="*/ 3 h 64"/>
                <a:gd name="T12" fmla="*/ 8 w 22"/>
                <a:gd name="T13" fmla="*/ 0 h 64"/>
                <a:gd name="T14" fmla="*/ 4 w 22"/>
                <a:gd name="T15" fmla="*/ 0 h 64"/>
                <a:gd name="T16" fmla="*/ 0 w 22"/>
                <a:gd name="T17" fmla="*/ 3 h 64"/>
                <a:gd name="T18" fmla="*/ 0 w 22"/>
                <a:gd name="T19" fmla="*/ 64 h 64"/>
                <a:gd name="T20" fmla="*/ 8 w 22"/>
                <a:gd name="T21" fmla="*/ 64 h 64"/>
                <a:gd name="T22" fmla="*/ 11 w 22"/>
                <a:gd name="T23" fmla="*/ 61 h 64"/>
                <a:gd name="T24" fmla="*/ 11 w 22"/>
                <a:gd name="T25" fmla="*/ 21 h 64"/>
                <a:gd name="T26" fmla="*/ 18 w 22"/>
                <a:gd name="T27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18" y="21"/>
                  </a:moveTo>
                  <a:cubicBezTo>
                    <a:pt x="20" y="21"/>
                    <a:pt x="22" y="20"/>
                    <a:pt x="22" y="18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2"/>
                    <a:pt x="20" y="10"/>
                    <a:pt x="18" y="10"/>
                  </a:cubicBezTo>
                  <a:cubicBezTo>
                    <a:pt x="16" y="10"/>
                    <a:pt x="14" y="10"/>
                    <a:pt x="11" y="10"/>
                  </a:cubicBezTo>
                  <a:cubicBezTo>
                    <a:pt x="11" y="8"/>
                    <a:pt x="11" y="6"/>
                    <a:pt x="11" y="3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4"/>
                    <a:pt x="0" y="44"/>
                    <a:pt x="0" y="64"/>
                  </a:cubicBezTo>
                  <a:cubicBezTo>
                    <a:pt x="3" y="64"/>
                    <a:pt x="5" y="64"/>
                    <a:pt x="8" y="64"/>
                  </a:cubicBezTo>
                  <a:cubicBezTo>
                    <a:pt x="10" y="64"/>
                    <a:pt x="11" y="63"/>
                    <a:pt x="11" y="61"/>
                  </a:cubicBezTo>
                  <a:cubicBezTo>
                    <a:pt x="11" y="48"/>
                    <a:pt x="11" y="34"/>
                    <a:pt x="11" y="21"/>
                  </a:cubicBezTo>
                  <a:cubicBezTo>
                    <a:pt x="14" y="21"/>
                    <a:pt x="16" y="21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19"/>
            <p:cNvSpPr>
              <a:spLocks noEditPoints="1"/>
            </p:cNvSpPr>
            <p:nvPr/>
          </p:nvSpPr>
          <p:spPr bwMode="auto">
            <a:xfrm>
              <a:off x="11180314" y="714453"/>
              <a:ext cx="211138" cy="344488"/>
            </a:xfrm>
            <a:custGeom>
              <a:avLst/>
              <a:gdLst>
                <a:gd name="T0" fmla="*/ 29 w 33"/>
                <a:gd name="T1" fmla="*/ 11 h 54"/>
                <a:gd name="T2" fmla="*/ 22 w 33"/>
                <a:gd name="T3" fmla="*/ 11 h 54"/>
                <a:gd name="T4" fmla="*/ 22 w 33"/>
                <a:gd name="T5" fmla="*/ 4 h 54"/>
                <a:gd name="T6" fmla="*/ 18 w 33"/>
                <a:gd name="T7" fmla="*/ 0 h 54"/>
                <a:gd name="T8" fmla="*/ 11 w 33"/>
                <a:gd name="T9" fmla="*/ 0 h 54"/>
                <a:gd name="T10" fmla="*/ 11 w 33"/>
                <a:gd name="T11" fmla="*/ 11 h 54"/>
                <a:gd name="T12" fmla="*/ 4 w 33"/>
                <a:gd name="T13" fmla="*/ 11 h 54"/>
                <a:gd name="T14" fmla="*/ 0 w 33"/>
                <a:gd name="T15" fmla="*/ 15 h 54"/>
                <a:gd name="T16" fmla="*/ 0 w 33"/>
                <a:gd name="T17" fmla="*/ 40 h 54"/>
                <a:gd name="T18" fmla="*/ 4 w 33"/>
                <a:gd name="T19" fmla="*/ 44 h 54"/>
                <a:gd name="T20" fmla="*/ 11 w 33"/>
                <a:gd name="T21" fmla="*/ 44 h 54"/>
                <a:gd name="T22" fmla="*/ 11 w 33"/>
                <a:gd name="T23" fmla="*/ 51 h 54"/>
                <a:gd name="T24" fmla="*/ 15 w 33"/>
                <a:gd name="T25" fmla="*/ 54 h 54"/>
                <a:gd name="T26" fmla="*/ 22 w 33"/>
                <a:gd name="T27" fmla="*/ 54 h 54"/>
                <a:gd name="T28" fmla="*/ 22 w 33"/>
                <a:gd name="T29" fmla="*/ 44 h 54"/>
                <a:gd name="T30" fmla="*/ 29 w 33"/>
                <a:gd name="T31" fmla="*/ 44 h 54"/>
                <a:gd name="T32" fmla="*/ 33 w 33"/>
                <a:gd name="T33" fmla="*/ 40 h 54"/>
                <a:gd name="T34" fmla="*/ 33 w 33"/>
                <a:gd name="T35" fmla="*/ 15 h 54"/>
                <a:gd name="T36" fmla="*/ 29 w 33"/>
                <a:gd name="T37" fmla="*/ 11 h 54"/>
                <a:gd name="T38" fmla="*/ 22 w 33"/>
                <a:gd name="T39" fmla="*/ 33 h 54"/>
                <a:gd name="T40" fmla="*/ 11 w 33"/>
                <a:gd name="T41" fmla="*/ 33 h 54"/>
                <a:gd name="T42" fmla="*/ 11 w 33"/>
                <a:gd name="T43" fmla="*/ 22 h 54"/>
                <a:gd name="T44" fmla="*/ 22 w 33"/>
                <a:gd name="T45" fmla="*/ 22 h 54"/>
                <a:gd name="T46" fmla="*/ 22 w 33"/>
                <a:gd name="T4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4">
                  <a:moveTo>
                    <a:pt x="29" y="11"/>
                  </a:moveTo>
                  <a:cubicBezTo>
                    <a:pt x="27" y="11"/>
                    <a:pt x="24" y="11"/>
                    <a:pt x="22" y="11"/>
                  </a:cubicBezTo>
                  <a:cubicBezTo>
                    <a:pt x="22" y="9"/>
                    <a:pt x="22" y="6"/>
                    <a:pt x="22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11" y="4"/>
                    <a:pt x="11" y="8"/>
                    <a:pt x="11" y="11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0" y="23"/>
                    <a:pt x="0" y="32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9" y="44"/>
                    <a:pt x="11" y="44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1" y="53"/>
                    <a:pt x="13" y="54"/>
                    <a:pt x="15" y="54"/>
                  </a:cubicBezTo>
                  <a:cubicBezTo>
                    <a:pt x="17" y="54"/>
                    <a:pt x="19" y="54"/>
                    <a:pt x="22" y="54"/>
                  </a:cubicBezTo>
                  <a:cubicBezTo>
                    <a:pt x="22" y="51"/>
                    <a:pt x="22" y="47"/>
                    <a:pt x="22" y="44"/>
                  </a:cubicBezTo>
                  <a:cubicBezTo>
                    <a:pt x="24" y="44"/>
                    <a:pt x="27" y="44"/>
                    <a:pt x="29" y="44"/>
                  </a:cubicBezTo>
                  <a:cubicBezTo>
                    <a:pt x="31" y="44"/>
                    <a:pt x="33" y="42"/>
                    <a:pt x="33" y="40"/>
                  </a:cubicBezTo>
                  <a:cubicBezTo>
                    <a:pt x="33" y="32"/>
                    <a:pt x="33" y="23"/>
                    <a:pt x="33" y="15"/>
                  </a:cubicBezTo>
                  <a:cubicBezTo>
                    <a:pt x="33" y="13"/>
                    <a:pt x="31" y="11"/>
                    <a:pt x="29" y="11"/>
                  </a:cubicBezTo>
                  <a:close/>
                  <a:moveTo>
                    <a:pt x="22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90" name="组合 89"/>
            <p:cNvGrpSpPr/>
            <p:nvPr userDrawn="1"/>
          </p:nvGrpSpPr>
          <p:grpSpPr>
            <a:xfrm>
              <a:off x="6682926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7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1" name="Freeform 23"/>
            <p:cNvSpPr/>
            <p:nvPr/>
          </p:nvSpPr>
          <p:spPr bwMode="auto">
            <a:xfrm>
              <a:off x="8446639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24"/>
            <p:cNvSpPr/>
            <p:nvPr/>
          </p:nvSpPr>
          <p:spPr bwMode="auto">
            <a:xfrm>
              <a:off x="8197401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25"/>
            <p:cNvSpPr/>
            <p:nvPr/>
          </p:nvSpPr>
          <p:spPr bwMode="auto">
            <a:xfrm>
              <a:off x="8260901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26"/>
            <p:cNvSpPr/>
            <p:nvPr/>
          </p:nvSpPr>
          <p:spPr bwMode="auto">
            <a:xfrm>
              <a:off x="8068814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27"/>
            <p:cNvSpPr/>
            <p:nvPr/>
          </p:nvSpPr>
          <p:spPr bwMode="auto">
            <a:xfrm>
              <a:off x="6714676" y="4333953"/>
              <a:ext cx="346075" cy="492125"/>
            </a:xfrm>
            <a:custGeom>
              <a:avLst/>
              <a:gdLst>
                <a:gd name="T0" fmla="*/ 3 w 54"/>
                <a:gd name="T1" fmla="*/ 55 h 77"/>
                <a:gd name="T2" fmla="*/ 11 w 54"/>
                <a:gd name="T3" fmla="*/ 55 h 77"/>
                <a:gd name="T4" fmla="*/ 11 w 54"/>
                <a:gd name="T5" fmla="*/ 62 h 77"/>
                <a:gd name="T6" fmla="*/ 14 w 54"/>
                <a:gd name="T7" fmla="*/ 66 h 77"/>
                <a:gd name="T8" fmla="*/ 18 w 54"/>
                <a:gd name="T9" fmla="*/ 66 h 77"/>
                <a:gd name="T10" fmla="*/ 22 w 54"/>
                <a:gd name="T11" fmla="*/ 62 h 77"/>
                <a:gd name="T12" fmla="*/ 22 w 54"/>
                <a:gd name="T13" fmla="*/ 55 h 77"/>
                <a:gd name="T14" fmla="*/ 33 w 54"/>
                <a:gd name="T15" fmla="*/ 55 h 77"/>
                <a:gd name="T16" fmla="*/ 33 w 54"/>
                <a:gd name="T17" fmla="*/ 73 h 77"/>
                <a:gd name="T18" fmla="*/ 36 w 54"/>
                <a:gd name="T19" fmla="*/ 77 h 77"/>
                <a:gd name="T20" fmla="*/ 40 w 54"/>
                <a:gd name="T21" fmla="*/ 77 h 77"/>
                <a:gd name="T22" fmla="*/ 43 w 54"/>
                <a:gd name="T23" fmla="*/ 73 h 77"/>
                <a:gd name="T24" fmla="*/ 43 w 54"/>
                <a:gd name="T25" fmla="*/ 55 h 77"/>
                <a:gd name="T26" fmla="*/ 51 w 54"/>
                <a:gd name="T27" fmla="*/ 55 h 77"/>
                <a:gd name="T28" fmla="*/ 54 w 54"/>
                <a:gd name="T29" fmla="*/ 51 h 77"/>
                <a:gd name="T30" fmla="*/ 54 w 54"/>
                <a:gd name="T31" fmla="*/ 4 h 77"/>
                <a:gd name="T32" fmla="*/ 51 w 54"/>
                <a:gd name="T33" fmla="*/ 0 h 77"/>
                <a:gd name="T34" fmla="*/ 43 w 54"/>
                <a:gd name="T35" fmla="*/ 0 h 77"/>
                <a:gd name="T36" fmla="*/ 43 w 54"/>
                <a:gd name="T37" fmla="*/ 11 h 77"/>
                <a:gd name="T38" fmla="*/ 33 w 54"/>
                <a:gd name="T39" fmla="*/ 11 h 77"/>
                <a:gd name="T40" fmla="*/ 33 w 54"/>
                <a:gd name="T41" fmla="*/ 22 h 77"/>
                <a:gd name="T42" fmla="*/ 43 w 54"/>
                <a:gd name="T43" fmla="*/ 22 h 77"/>
                <a:gd name="T44" fmla="*/ 43 w 54"/>
                <a:gd name="T45" fmla="*/ 33 h 77"/>
                <a:gd name="T46" fmla="*/ 33 w 54"/>
                <a:gd name="T47" fmla="*/ 33 h 77"/>
                <a:gd name="T48" fmla="*/ 33 w 54"/>
                <a:gd name="T49" fmla="*/ 22 h 77"/>
                <a:gd name="T50" fmla="*/ 22 w 54"/>
                <a:gd name="T51" fmla="*/ 22 h 77"/>
                <a:gd name="T52" fmla="*/ 22 w 54"/>
                <a:gd name="T53" fmla="*/ 33 h 77"/>
                <a:gd name="T54" fmla="*/ 11 w 54"/>
                <a:gd name="T55" fmla="*/ 33 h 77"/>
                <a:gd name="T56" fmla="*/ 11 w 54"/>
                <a:gd name="T57" fmla="*/ 22 h 77"/>
                <a:gd name="T58" fmla="*/ 22 w 54"/>
                <a:gd name="T59" fmla="*/ 22 h 77"/>
                <a:gd name="T60" fmla="*/ 22 w 54"/>
                <a:gd name="T61" fmla="*/ 11 h 77"/>
                <a:gd name="T62" fmla="*/ 11 w 54"/>
                <a:gd name="T63" fmla="*/ 11 h 77"/>
                <a:gd name="T64" fmla="*/ 11 w 54"/>
                <a:gd name="T65" fmla="*/ 0 h 77"/>
                <a:gd name="T66" fmla="*/ 3 w 54"/>
                <a:gd name="T67" fmla="*/ 0 h 77"/>
                <a:gd name="T68" fmla="*/ 0 w 54"/>
                <a:gd name="T69" fmla="*/ 4 h 77"/>
                <a:gd name="T70" fmla="*/ 0 w 54"/>
                <a:gd name="T71" fmla="*/ 51 h 77"/>
                <a:gd name="T72" fmla="*/ 3 w 54"/>
                <a:gd name="T73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7">
                  <a:moveTo>
                    <a:pt x="3" y="55"/>
                  </a:moveTo>
                  <a:cubicBezTo>
                    <a:pt x="6" y="55"/>
                    <a:pt x="8" y="55"/>
                    <a:pt x="11" y="55"/>
                  </a:cubicBezTo>
                  <a:cubicBezTo>
                    <a:pt x="11" y="57"/>
                    <a:pt x="11" y="60"/>
                    <a:pt x="11" y="62"/>
                  </a:cubicBezTo>
                  <a:cubicBezTo>
                    <a:pt x="11" y="65"/>
                    <a:pt x="12" y="66"/>
                    <a:pt x="14" y="66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21" y="66"/>
                    <a:pt x="22" y="65"/>
                    <a:pt x="22" y="62"/>
                  </a:cubicBezTo>
                  <a:cubicBezTo>
                    <a:pt x="22" y="60"/>
                    <a:pt x="22" y="57"/>
                    <a:pt x="22" y="55"/>
                  </a:cubicBezTo>
                  <a:cubicBezTo>
                    <a:pt x="25" y="55"/>
                    <a:pt x="29" y="55"/>
                    <a:pt x="33" y="55"/>
                  </a:cubicBezTo>
                  <a:cubicBezTo>
                    <a:pt x="33" y="61"/>
                    <a:pt x="33" y="67"/>
                    <a:pt x="33" y="73"/>
                  </a:cubicBezTo>
                  <a:cubicBezTo>
                    <a:pt x="33" y="76"/>
                    <a:pt x="34" y="77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2" y="77"/>
                    <a:pt x="43" y="76"/>
                    <a:pt x="43" y="73"/>
                  </a:cubicBezTo>
                  <a:cubicBezTo>
                    <a:pt x="43" y="67"/>
                    <a:pt x="43" y="61"/>
                    <a:pt x="43" y="55"/>
                  </a:cubicBezTo>
                  <a:cubicBezTo>
                    <a:pt x="46" y="55"/>
                    <a:pt x="48" y="55"/>
                    <a:pt x="51" y="55"/>
                  </a:cubicBezTo>
                  <a:cubicBezTo>
                    <a:pt x="53" y="55"/>
                    <a:pt x="54" y="54"/>
                    <a:pt x="54" y="51"/>
                  </a:cubicBezTo>
                  <a:cubicBezTo>
                    <a:pt x="54" y="35"/>
                    <a:pt x="54" y="20"/>
                    <a:pt x="54" y="4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48" y="0"/>
                    <a:pt x="46" y="0"/>
                    <a:pt x="43" y="0"/>
                  </a:cubicBezTo>
                  <a:cubicBezTo>
                    <a:pt x="43" y="4"/>
                    <a:pt x="43" y="8"/>
                    <a:pt x="43" y="11"/>
                  </a:cubicBezTo>
                  <a:cubicBezTo>
                    <a:pt x="40" y="11"/>
                    <a:pt x="36" y="11"/>
                    <a:pt x="33" y="11"/>
                  </a:cubicBezTo>
                  <a:cubicBezTo>
                    <a:pt x="33" y="15"/>
                    <a:pt x="33" y="19"/>
                    <a:pt x="33" y="22"/>
                  </a:cubicBezTo>
                  <a:cubicBezTo>
                    <a:pt x="36" y="22"/>
                    <a:pt x="40" y="22"/>
                    <a:pt x="43" y="22"/>
                  </a:cubicBezTo>
                  <a:cubicBezTo>
                    <a:pt x="43" y="26"/>
                    <a:pt x="43" y="29"/>
                    <a:pt x="43" y="33"/>
                  </a:cubicBezTo>
                  <a:cubicBezTo>
                    <a:pt x="40" y="33"/>
                    <a:pt x="36" y="33"/>
                    <a:pt x="33" y="33"/>
                  </a:cubicBezTo>
                  <a:cubicBezTo>
                    <a:pt x="33" y="29"/>
                    <a:pt x="33" y="26"/>
                    <a:pt x="33" y="22"/>
                  </a:cubicBezTo>
                  <a:cubicBezTo>
                    <a:pt x="29" y="22"/>
                    <a:pt x="25" y="22"/>
                    <a:pt x="22" y="22"/>
                  </a:cubicBezTo>
                  <a:cubicBezTo>
                    <a:pt x="22" y="26"/>
                    <a:pt x="22" y="29"/>
                    <a:pt x="22" y="33"/>
                  </a:cubicBezTo>
                  <a:cubicBezTo>
                    <a:pt x="18" y="33"/>
                    <a:pt x="14" y="33"/>
                    <a:pt x="11" y="33"/>
                  </a:cubicBezTo>
                  <a:cubicBezTo>
                    <a:pt x="11" y="29"/>
                    <a:pt x="11" y="26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18" y="11"/>
                    <a:pt x="14" y="11"/>
                    <a:pt x="11" y="11"/>
                  </a:cubicBezTo>
                  <a:cubicBezTo>
                    <a:pt x="11" y="8"/>
                    <a:pt x="11" y="4"/>
                    <a:pt x="11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5"/>
                    <a:pt x="0" y="51"/>
                  </a:cubicBezTo>
                  <a:cubicBezTo>
                    <a:pt x="0" y="54"/>
                    <a:pt x="1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28"/>
            <p:cNvSpPr/>
            <p:nvPr/>
          </p:nvSpPr>
          <p:spPr bwMode="auto">
            <a:xfrm>
              <a:off x="6786114" y="4264103"/>
              <a:ext cx="203200" cy="139700"/>
            </a:xfrm>
            <a:custGeom>
              <a:avLst/>
              <a:gdLst>
                <a:gd name="T0" fmla="*/ 0 w 32"/>
                <a:gd name="T1" fmla="*/ 4 h 22"/>
                <a:gd name="T2" fmla="*/ 0 w 32"/>
                <a:gd name="T3" fmla="*/ 11 h 22"/>
                <a:gd name="T4" fmla="*/ 11 w 32"/>
                <a:gd name="T5" fmla="*/ 11 h 22"/>
                <a:gd name="T6" fmla="*/ 11 w 32"/>
                <a:gd name="T7" fmla="*/ 22 h 22"/>
                <a:gd name="T8" fmla="*/ 22 w 32"/>
                <a:gd name="T9" fmla="*/ 22 h 22"/>
                <a:gd name="T10" fmla="*/ 22 w 32"/>
                <a:gd name="T11" fmla="*/ 11 h 22"/>
                <a:gd name="T12" fmla="*/ 32 w 32"/>
                <a:gd name="T13" fmla="*/ 11 h 22"/>
                <a:gd name="T14" fmla="*/ 32 w 32"/>
                <a:gd name="T15" fmla="*/ 4 h 22"/>
                <a:gd name="T16" fmla="*/ 29 w 32"/>
                <a:gd name="T17" fmla="*/ 0 h 22"/>
                <a:gd name="T18" fmla="*/ 3 w 32"/>
                <a:gd name="T19" fmla="*/ 0 h 22"/>
                <a:gd name="T20" fmla="*/ 0 w 32"/>
                <a:gd name="T2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0" y="4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3" y="11"/>
                    <a:pt x="7" y="11"/>
                    <a:pt x="11" y="11"/>
                  </a:cubicBezTo>
                  <a:cubicBezTo>
                    <a:pt x="11" y="15"/>
                    <a:pt x="11" y="19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25" y="11"/>
                    <a:pt x="29" y="11"/>
                    <a:pt x="32" y="11"/>
                  </a:cubicBezTo>
                  <a:cubicBezTo>
                    <a:pt x="32" y="9"/>
                    <a:pt x="32" y="7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Line 29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Line 30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31"/>
            <p:cNvSpPr/>
            <p:nvPr/>
          </p:nvSpPr>
          <p:spPr bwMode="auto">
            <a:xfrm>
              <a:off x="11059664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32"/>
            <p:cNvSpPr/>
            <p:nvPr/>
          </p:nvSpPr>
          <p:spPr bwMode="auto">
            <a:xfrm>
              <a:off x="11448601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33"/>
            <p:cNvSpPr/>
            <p:nvPr/>
          </p:nvSpPr>
          <p:spPr bwMode="auto">
            <a:xfrm>
              <a:off x="11129514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34"/>
            <p:cNvSpPr/>
            <p:nvPr/>
          </p:nvSpPr>
          <p:spPr bwMode="auto">
            <a:xfrm>
              <a:off x="11385101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35"/>
            <p:cNvSpPr/>
            <p:nvPr/>
          </p:nvSpPr>
          <p:spPr bwMode="auto">
            <a:xfrm>
              <a:off x="11193014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36"/>
            <p:cNvSpPr/>
            <p:nvPr/>
          </p:nvSpPr>
          <p:spPr bwMode="auto">
            <a:xfrm>
              <a:off x="11193014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37"/>
            <p:cNvSpPr/>
            <p:nvPr/>
          </p:nvSpPr>
          <p:spPr bwMode="auto">
            <a:xfrm>
              <a:off x="9667426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38"/>
            <p:cNvSpPr/>
            <p:nvPr/>
          </p:nvSpPr>
          <p:spPr bwMode="auto">
            <a:xfrm>
              <a:off x="9667426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39"/>
            <p:cNvSpPr/>
            <p:nvPr/>
          </p:nvSpPr>
          <p:spPr bwMode="auto">
            <a:xfrm>
              <a:off x="9602339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40"/>
            <p:cNvSpPr/>
            <p:nvPr/>
          </p:nvSpPr>
          <p:spPr bwMode="auto">
            <a:xfrm>
              <a:off x="8121201" y="1838403"/>
              <a:ext cx="382588" cy="446088"/>
            </a:xfrm>
            <a:custGeom>
              <a:avLst/>
              <a:gdLst>
                <a:gd name="T0" fmla="*/ 43 w 60"/>
                <a:gd name="T1" fmla="*/ 40 h 70"/>
                <a:gd name="T2" fmla="*/ 40 w 60"/>
                <a:gd name="T3" fmla="*/ 44 h 70"/>
                <a:gd name="T4" fmla="*/ 40 w 60"/>
                <a:gd name="T5" fmla="*/ 50 h 70"/>
                <a:gd name="T6" fmla="*/ 50 w 60"/>
                <a:gd name="T7" fmla="*/ 50 h 70"/>
                <a:gd name="T8" fmla="*/ 50 w 60"/>
                <a:gd name="T9" fmla="*/ 60 h 70"/>
                <a:gd name="T10" fmla="*/ 40 w 60"/>
                <a:gd name="T11" fmla="*/ 60 h 70"/>
                <a:gd name="T12" fmla="*/ 40 w 60"/>
                <a:gd name="T13" fmla="*/ 66 h 70"/>
                <a:gd name="T14" fmla="*/ 43 w 60"/>
                <a:gd name="T15" fmla="*/ 70 h 70"/>
                <a:gd name="T16" fmla="*/ 57 w 60"/>
                <a:gd name="T17" fmla="*/ 70 h 70"/>
                <a:gd name="T18" fmla="*/ 60 w 60"/>
                <a:gd name="T19" fmla="*/ 66 h 70"/>
                <a:gd name="T20" fmla="*/ 60 w 60"/>
                <a:gd name="T21" fmla="*/ 3 h 70"/>
                <a:gd name="T22" fmla="*/ 57 w 60"/>
                <a:gd name="T23" fmla="*/ 0 h 70"/>
                <a:gd name="T24" fmla="*/ 13 w 60"/>
                <a:gd name="T25" fmla="*/ 0 h 70"/>
                <a:gd name="T26" fmla="*/ 10 w 60"/>
                <a:gd name="T27" fmla="*/ 3 h 70"/>
                <a:gd name="T28" fmla="*/ 10 w 60"/>
                <a:gd name="T29" fmla="*/ 40 h 70"/>
                <a:gd name="T30" fmla="*/ 3 w 60"/>
                <a:gd name="T31" fmla="*/ 40 h 70"/>
                <a:gd name="T32" fmla="*/ 0 w 60"/>
                <a:gd name="T33" fmla="*/ 44 h 70"/>
                <a:gd name="T34" fmla="*/ 0 w 60"/>
                <a:gd name="T35" fmla="*/ 50 h 70"/>
                <a:gd name="T36" fmla="*/ 10 w 60"/>
                <a:gd name="T37" fmla="*/ 50 h 70"/>
                <a:gd name="T38" fmla="*/ 10 w 60"/>
                <a:gd name="T39" fmla="*/ 60 h 70"/>
                <a:gd name="T40" fmla="*/ 0 w 60"/>
                <a:gd name="T41" fmla="*/ 60 h 70"/>
                <a:gd name="T42" fmla="*/ 0 w 60"/>
                <a:gd name="T43" fmla="*/ 66 h 70"/>
                <a:gd name="T44" fmla="*/ 3 w 60"/>
                <a:gd name="T45" fmla="*/ 70 h 70"/>
                <a:gd name="T46" fmla="*/ 16 w 60"/>
                <a:gd name="T47" fmla="*/ 70 h 70"/>
                <a:gd name="T48" fmla="*/ 20 w 60"/>
                <a:gd name="T49" fmla="*/ 66 h 70"/>
                <a:gd name="T50" fmla="*/ 20 w 60"/>
                <a:gd name="T51" fmla="*/ 10 h 70"/>
                <a:gd name="T52" fmla="*/ 50 w 60"/>
                <a:gd name="T53" fmla="*/ 10 h 70"/>
                <a:gd name="T54" fmla="*/ 50 w 60"/>
                <a:gd name="T55" fmla="*/ 40 h 70"/>
                <a:gd name="T56" fmla="*/ 43 w 60"/>
                <a:gd name="T5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70">
                  <a:moveTo>
                    <a:pt x="43" y="40"/>
                  </a:moveTo>
                  <a:cubicBezTo>
                    <a:pt x="41" y="40"/>
                    <a:pt x="40" y="41"/>
                    <a:pt x="40" y="44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3" y="50"/>
                    <a:pt x="47" y="50"/>
                    <a:pt x="50" y="50"/>
                  </a:cubicBezTo>
                  <a:cubicBezTo>
                    <a:pt x="50" y="53"/>
                    <a:pt x="50" y="57"/>
                    <a:pt x="50" y="60"/>
                  </a:cubicBezTo>
                  <a:cubicBezTo>
                    <a:pt x="47" y="60"/>
                    <a:pt x="43" y="60"/>
                    <a:pt x="40" y="60"/>
                  </a:cubicBezTo>
                  <a:cubicBezTo>
                    <a:pt x="40" y="62"/>
                    <a:pt x="40" y="64"/>
                    <a:pt x="40" y="66"/>
                  </a:cubicBezTo>
                  <a:cubicBezTo>
                    <a:pt x="40" y="69"/>
                    <a:pt x="41" y="70"/>
                    <a:pt x="43" y="70"/>
                  </a:cubicBezTo>
                  <a:cubicBezTo>
                    <a:pt x="48" y="70"/>
                    <a:pt x="52" y="70"/>
                    <a:pt x="57" y="70"/>
                  </a:cubicBezTo>
                  <a:cubicBezTo>
                    <a:pt x="59" y="70"/>
                    <a:pt x="60" y="69"/>
                    <a:pt x="60" y="66"/>
                  </a:cubicBezTo>
                  <a:cubicBezTo>
                    <a:pt x="60" y="45"/>
                    <a:pt x="60" y="24"/>
                    <a:pt x="60" y="3"/>
                  </a:cubicBezTo>
                  <a:cubicBezTo>
                    <a:pt x="60" y="1"/>
                    <a:pt x="59" y="0"/>
                    <a:pt x="57" y="0"/>
                  </a:cubicBezTo>
                  <a:cubicBezTo>
                    <a:pt x="42" y="0"/>
                    <a:pt x="28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10" y="15"/>
                    <a:pt x="10" y="28"/>
                    <a:pt x="10" y="40"/>
                  </a:cubicBezTo>
                  <a:cubicBezTo>
                    <a:pt x="7" y="40"/>
                    <a:pt x="5" y="40"/>
                    <a:pt x="3" y="40"/>
                  </a:cubicBezTo>
                  <a:cubicBezTo>
                    <a:pt x="1" y="40"/>
                    <a:pt x="0" y="41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3" y="50"/>
                    <a:pt x="6" y="50"/>
                    <a:pt x="10" y="50"/>
                  </a:cubicBezTo>
                  <a:cubicBezTo>
                    <a:pt x="10" y="53"/>
                    <a:pt x="10" y="57"/>
                    <a:pt x="10" y="60"/>
                  </a:cubicBezTo>
                  <a:cubicBezTo>
                    <a:pt x="6" y="60"/>
                    <a:pt x="3" y="60"/>
                    <a:pt x="0" y="60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7" y="70"/>
                    <a:pt x="12" y="70"/>
                    <a:pt x="16" y="70"/>
                  </a:cubicBezTo>
                  <a:cubicBezTo>
                    <a:pt x="19" y="70"/>
                    <a:pt x="20" y="69"/>
                    <a:pt x="20" y="66"/>
                  </a:cubicBezTo>
                  <a:cubicBezTo>
                    <a:pt x="20" y="47"/>
                    <a:pt x="20" y="29"/>
                    <a:pt x="20" y="10"/>
                  </a:cubicBezTo>
                  <a:cubicBezTo>
                    <a:pt x="30" y="10"/>
                    <a:pt x="40" y="10"/>
                    <a:pt x="50" y="10"/>
                  </a:cubicBezTo>
                  <a:cubicBezTo>
                    <a:pt x="50" y="20"/>
                    <a:pt x="50" y="30"/>
                    <a:pt x="50" y="40"/>
                  </a:cubicBezTo>
                  <a:cubicBezTo>
                    <a:pt x="48" y="40"/>
                    <a:pt x="46" y="40"/>
                    <a:pt x="4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41"/>
            <p:cNvSpPr/>
            <p:nvPr/>
          </p:nvSpPr>
          <p:spPr bwMode="auto">
            <a:xfrm>
              <a:off x="8311701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8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42"/>
            <p:cNvSpPr/>
            <p:nvPr/>
          </p:nvSpPr>
          <p:spPr bwMode="auto">
            <a:xfrm>
              <a:off x="8056114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7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43"/>
            <p:cNvSpPr/>
            <p:nvPr/>
          </p:nvSpPr>
          <p:spPr bwMode="auto">
            <a:xfrm>
              <a:off x="7060751" y="1895553"/>
              <a:ext cx="63500" cy="325438"/>
            </a:xfrm>
            <a:custGeom>
              <a:avLst/>
              <a:gdLst>
                <a:gd name="T0" fmla="*/ 10 w 10"/>
                <a:gd name="T1" fmla="*/ 4 h 51"/>
                <a:gd name="T2" fmla="*/ 7 w 10"/>
                <a:gd name="T3" fmla="*/ 0 h 51"/>
                <a:gd name="T4" fmla="*/ 0 w 10"/>
                <a:gd name="T5" fmla="*/ 0 h 51"/>
                <a:gd name="T6" fmla="*/ 0 w 10"/>
                <a:gd name="T7" fmla="*/ 51 h 51"/>
                <a:gd name="T8" fmla="*/ 7 w 10"/>
                <a:gd name="T9" fmla="*/ 51 h 51"/>
                <a:gd name="T10" fmla="*/ 10 w 10"/>
                <a:gd name="T11" fmla="*/ 48 h 51"/>
                <a:gd name="T12" fmla="*/ 10 w 10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10" y="4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17"/>
                    <a:pt x="0" y="34"/>
                    <a:pt x="0" y="51"/>
                  </a:cubicBezTo>
                  <a:cubicBezTo>
                    <a:pt x="2" y="51"/>
                    <a:pt x="5" y="51"/>
                    <a:pt x="7" y="51"/>
                  </a:cubicBezTo>
                  <a:cubicBezTo>
                    <a:pt x="9" y="51"/>
                    <a:pt x="10" y="50"/>
                    <a:pt x="10" y="48"/>
                  </a:cubicBezTo>
                  <a:cubicBezTo>
                    <a:pt x="10" y="33"/>
                    <a:pt x="10" y="1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44"/>
            <p:cNvSpPr/>
            <p:nvPr/>
          </p:nvSpPr>
          <p:spPr bwMode="auto">
            <a:xfrm>
              <a:off x="6740076" y="1832053"/>
              <a:ext cx="320675" cy="63500"/>
            </a:xfrm>
            <a:custGeom>
              <a:avLst/>
              <a:gdLst>
                <a:gd name="T0" fmla="*/ 47 w 50"/>
                <a:gd name="T1" fmla="*/ 0 h 10"/>
                <a:gd name="T2" fmla="*/ 50 w 50"/>
                <a:gd name="T3" fmla="*/ 4 h 10"/>
                <a:gd name="T4" fmla="*/ 50 w 50"/>
                <a:gd name="T5" fmla="*/ 10 h 10"/>
                <a:gd name="T6" fmla="*/ 0 w 50"/>
                <a:gd name="T7" fmla="*/ 10 h 10"/>
                <a:gd name="T8" fmla="*/ 0 w 50"/>
                <a:gd name="T9" fmla="*/ 4 h 10"/>
                <a:gd name="T10" fmla="*/ 3 w 50"/>
                <a:gd name="T11" fmla="*/ 0 h 10"/>
                <a:gd name="T12" fmla="*/ 47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7" y="0"/>
                  </a:moveTo>
                  <a:cubicBezTo>
                    <a:pt x="49" y="0"/>
                    <a:pt x="50" y="1"/>
                    <a:pt x="50" y="4"/>
                  </a:cubicBezTo>
                  <a:cubicBezTo>
                    <a:pt x="50" y="6"/>
                    <a:pt x="50" y="8"/>
                    <a:pt x="50" y="10"/>
                  </a:cubicBezTo>
                  <a:cubicBezTo>
                    <a:pt x="33" y="10"/>
                    <a:pt x="17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3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45"/>
            <p:cNvSpPr/>
            <p:nvPr/>
          </p:nvSpPr>
          <p:spPr bwMode="auto">
            <a:xfrm>
              <a:off x="6740076" y="2220991"/>
              <a:ext cx="320675" cy="63500"/>
            </a:xfrm>
            <a:custGeom>
              <a:avLst/>
              <a:gdLst>
                <a:gd name="T0" fmla="*/ 50 w 50"/>
                <a:gd name="T1" fmla="*/ 7 h 10"/>
                <a:gd name="T2" fmla="*/ 47 w 50"/>
                <a:gd name="T3" fmla="*/ 10 h 10"/>
                <a:gd name="T4" fmla="*/ 3 w 50"/>
                <a:gd name="T5" fmla="*/ 10 h 10"/>
                <a:gd name="T6" fmla="*/ 0 w 50"/>
                <a:gd name="T7" fmla="*/ 7 h 10"/>
                <a:gd name="T8" fmla="*/ 0 w 50"/>
                <a:gd name="T9" fmla="*/ 0 h 10"/>
                <a:gd name="T10" fmla="*/ 50 w 50"/>
                <a:gd name="T11" fmla="*/ 0 h 10"/>
                <a:gd name="T12" fmla="*/ 50 w 5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50" y="7"/>
                  </a:moveTo>
                  <a:cubicBezTo>
                    <a:pt x="50" y="9"/>
                    <a:pt x="49" y="10"/>
                    <a:pt x="47" y="10"/>
                  </a:cubicBezTo>
                  <a:cubicBezTo>
                    <a:pt x="32" y="10"/>
                    <a:pt x="18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7" y="0"/>
                    <a:pt x="33" y="0"/>
                    <a:pt x="50" y="0"/>
                  </a:cubicBezTo>
                  <a:cubicBezTo>
                    <a:pt x="50" y="2"/>
                    <a:pt x="50" y="4"/>
                    <a:pt x="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46"/>
            <p:cNvSpPr/>
            <p:nvPr/>
          </p:nvSpPr>
          <p:spPr bwMode="auto">
            <a:xfrm>
              <a:off x="6676576" y="1895553"/>
              <a:ext cx="63500" cy="325438"/>
            </a:xfrm>
            <a:custGeom>
              <a:avLst/>
              <a:gdLst>
                <a:gd name="T0" fmla="*/ 3 w 10"/>
                <a:gd name="T1" fmla="*/ 51 h 51"/>
                <a:gd name="T2" fmla="*/ 0 w 10"/>
                <a:gd name="T3" fmla="*/ 48 h 51"/>
                <a:gd name="T4" fmla="*/ 0 w 10"/>
                <a:gd name="T5" fmla="*/ 4 h 51"/>
                <a:gd name="T6" fmla="*/ 3 w 10"/>
                <a:gd name="T7" fmla="*/ 0 h 51"/>
                <a:gd name="T8" fmla="*/ 10 w 10"/>
                <a:gd name="T9" fmla="*/ 0 h 51"/>
                <a:gd name="T10" fmla="*/ 10 w 10"/>
                <a:gd name="T11" fmla="*/ 51 h 51"/>
                <a:gd name="T12" fmla="*/ 3 w 10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3" y="51"/>
                  </a:moveTo>
                  <a:cubicBezTo>
                    <a:pt x="1" y="51"/>
                    <a:pt x="0" y="50"/>
                    <a:pt x="0" y="48"/>
                  </a:cubicBezTo>
                  <a:cubicBezTo>
                    <a:pt x="0" y="33"/>
                    <a:pt x="0" y="18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17"/>
                    <a:pt x="10" y="34"/>
                    <a:pt x="10" y="51"/>
                  </a:cubicBezTo>
                  <a:cubicBezTo>
                    <a:pt x="8" y="51"/>
                    <a:pt x="5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47"/>
            <p:cNvSpPr/>
            <p:nvPr/>
          </p:nvSpPr>
          <p:spPr bwMode="auto">
            <a:xfrm>
              <a:off x="6868664" y="1965403"/>
              <a:ext cx="127000" cy="128588"/>
            </a:xfrm>
            <a:custGeom>
              <a:avLst/>
              <a:gdLst>
                <a:gd name="T0" fmla="*/ 17 w 20"/>
                <a:gd name="T1" fmla="*/ 10 h 20"/>
                <a:gd name="T2" fmla="*/ 10 w 20"/>
                <a:gd name="T3" fmla="*/ 10 h 20"/>
                <a:gd name="T4" fmla="*/ 10 w 20"/>
                <a:gd name="T5" fmla="*/ 10 h 20"/>
                <a:gd name="T6" fmla="*/ 10 w 20"/>
                <a:gd name="T7" fmla="*/ 3 h 20"/>
                <a:gd name="T8" fmla="*/ 7 w 20"/>
                <a:gd name="T9" fmla="*/ 0 h 20"/>
                <a:gd name="T10" fmla="*/ 3 w 20"/>
                <a:gd name="T11" fmla="*/ 0 h 20"/>
                <a:gd name="T12" fmla="*/ 0 w 20"/>
                <a:gd name="T13" fmla="*/ 3 h 20"/>
                <a:gd name="T14" fmla="*/ 0 w 20"/>
                <a:gd name="T15" fmla="*/ 16 h 20"/>
                <a:gd name="T16" fmla="*/ 3 w 20"/>
                <a:gd name="T17" fmla="*/ 20 h 20"/>
                <a:gd name="T18" fmla="*/ 17 w 20"/>
                <a:gd name="T19" fmla="*/ 20 h 20"/>
                <a:gd name="T20" fmla="*/ 20 w 20"/>
                <a:gd name="T21" fmla="*/ 16 h 20"/>
                <a:gd name="T22" fmla="*/ 20 w 20"/>
                <a:gd name="T23" fmla="*/ 13 h 20"/>
                <a:gd name="T24" fmla="*/ 17 w 20"/>
                <a:gd name="T2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7" y="10"/>
                  </a:moveTo>
                  <a:cubicBezTo>
                    <a:pt x="15" y="10"/>
                    <a:pt x="12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7"/>
                    <a:pt x="10" y="5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1"/>
                    <a:pt x="19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48"/>
            <p:cNvSpPr/>
            <p:nvPr/>
          </p:nvSpPr>
          <p:spPr bwMode="auto">
            <a:xfrm>
              <a:off x="9634089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49"/>
            <p:cNvSpPr/>
            <p:nvPr/>
          </p:nvSpPr>
          <p:spPr bwMode="auto">
            <a:xfrm>
              <a:off x="9507089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50"/>
            <p:cNvSpPr/>
            <p:nvPr/>
          </p:nvSpPr>
          <p:spPr bwMode="auto">
            <a:xfrm>
              <a:off x="9889676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51"/>
            <p:cNvSpPr/>
            <p:nvPr/>
          </p:nvSpPr>
          <p:spPr bwMode="auto">
            <a:xfrm>
              <a:off x="9889676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52"/>
            <p:cNvSpPr/>
            <p:nvPr/>
          </p:nvSpPr>
          <p:spPr bwMode="auto">
            <a:xfrm>
              <a:off x="9826176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53"/>
            <p:cNvSpPr/>
            <p:nvPr/>
          </p:nvSpPr>
          <p:spPr bwMode="auto">
            <a:xfrm>
              <a:off x="9954764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54"/>
            <p:cNvSpPr/>
            <p:nvPr/>
          </p:nvSpPr>
          <p:spPr bwMode="auto">
            <a:xfrm>
              <a:off x="11091414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55"/>
            <p:cNvSpPr/>
            <p:nvPr/>
          </p:nvSpPr>
          <p:spPr bwMode="auto">
            <a:xfrm>
              <a:off x="11353351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56"/>
            <p:cNvSpPr/>
            <p:nvPr/>
          </p:nvSpPr>
          <p:spPr bwMode="auto">
            <a:xfrm>
              <a:off x="11224764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57"/>
            <p:cNvSpPr/>
            <p:nvPr/>
          </p:nvSpPr>
          <p:spPr bwMode="auto">
            <a:xfrm>
              <a:off x="11283501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58"/>
            <p:cNvSpPr/>
            <p:nvPr/>
          </p:nvSpPr>
          <p:spPr bwMode="auto">
            <a:xfrm>
              <a:off x="11205714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59"/>
            <p:cNvSpPr>
              <a:spLocks noEditPoints="1"/>
            </p:cNvSpPr>
            <p:nvPr/>
          </p:nvSpPr>
          <p:spPr bwMode="auto">
            <a:xfrm>
              <a:off x="6638476" y="5438853"/>
              <a:ext cx="523875" cy="458788"/>
            </a:xfrm>
            <a:custGeom>
              <a:avLst/>
              <a:gdLst>
                <a:gd name="T0" fmla="*/ 79 w 82"/>
                <a:gd name="T1" fmla="*/ 0 h 72"/>
                <a:gd name="T2" fmla="*/ 3 w 82"/>
                <a:gd name="T3" fmla="*/ 0 h 72"/>
                <a:gd name="T4" fmla="*/ 0 w 82"/>
                <a:gd name="T5" fmla="*/ 3 h 72"/>
                <a:gd name="T6" fmla="*/ 0 w 82"/>
                <a:gd name="T7" fmla="*/ 69 h 72"/>
                <a:gd name="T8" fmla="*/ 3 w 82"/>
                <a:gd name="T9" fmla="*/ 72 h 72"/>
                <a:gd name="T10" fmla="*/ 79 w 82"/>
                <a:gd name="T11" fmla="*/ 72 h 72"/>
                <a:gd name="T12" fmla="*/ 82 w 82"/>
                <a:gd name="T13" fmla="*/ 69 h 72"/>
                <a:gd name="T14" fmla="*/ 82 w 82"/>
                <a:gd name="T15" fmla="*/ 3 h 72"/>
                <a:gd name="T16" fmla="*/ 79 w 82"/>
                <a:gd name="T17" fmla="*/ 0 h 72"/>
                <a:gd name="T18" fmla="*/ 72 w 82"/>
                <a:gd name="T19" fmla="*/ 62 h 72"/>
                <a:gd name="T20" fmla="*/ 10 w 82"/>
                <a:gd name="T21" fmla="*/ 62 h 72"/>
                <a:gd name="T22" fmla="*/ 10 w 82"/>
                <a:gd name="T23" fmla="*/ 10 h 72"/>
                <a:gd name="T24" fmla="*/ 72 w 82"/>
                <a:gd name="T25" fmla="*/ 10 h 72"/>
                <a:gd name="T26" fmla="*/ 72 w 82"/>
                <a:gd name="T27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2">
                  <a:moveTo>
                    <a:pt x="79" y="0"/>
                  </a:moveTo>
                  <a:cubicBezTo>
                    <a:pt x="54" y="0"/>
                    <a:pt x="28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47"/>
                    <a:pt x="0" y="69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54" y="72"/>
                    <a:pt x="79" y="72"/>
                  </a:cubicBezTo>
                  <a:cubicBezTo>
                    <a:pt x="81" y="72"/>
                    <a:pt x="82" y="71"/>
                    <a:pt x="82" y="69"/>
                  </a:cubicBezTo>
                  <a:cubicBezTo>
                    <a:pt x="82" y="47"/>
                    <a:pt x="82" y="25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lose/>
                  <a:moveTo>
                    <a:pt x="72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2" y="10"/>
                    <a:pt x="72" y="10"/>
                    <a:pt x="72" y="10"/>
                  </a:cubicBezTo>
                  <a:lnTo>
                    <a:pt x="7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60"/>
            <p:cNvSpPr/>
            <p:nvPr/>
          </p:nvSpPr>
          <p:spPr bwMode="auto">
            <a:xfrm>
              <a:off x="6982964" y="5629353"/>
              <a:ext cx="71438" cy="77788"/>
            </a:xfrm>
            <a:custGeom>
              <a:avLst/>
              <a:gdLst>
                <a:gd name="T0" fmla="*/ 3 w 11"/>
                <a:gd name="T1" fmla="*/ 10 h 12"/>
                <a:gd name="T2" fmla="*/ 9 w 11"/>
                <a:gd name="T3" fmla="*/ 10 h 12"/>
                <a:gd name="T4" fmla="*/ 11 w 11"/>
                <a:gd name="T5" fmla="*/ 10 h 12"/>
                <a:gd name="T6" fmla="*/ 11 w 11"/>
                <a:gd name="T7" fmla="*/ 9 h 12"/>
                <a:gd name="T8" fmla="*/ 11 w 11"/>
                <a:gd name="T9" fmla="*/ 3 h 12"/>
                <a:gd name="T10" fmla="*/ 11 w 11"/>
                <a:gd name="T11" fmla="*/ 2 h 12"/>
                <a:gd name="T12" fmla="*/ 9 w 11"/>
                <a:gd name="T13" fmla="*/ 2 h 12"/>
                <a:gd name="T14" fmla="*/ 9 w 11"/>
                <a:gd name="T15" fmla="*/ 10 h 12"/>
                <a:gd name="T16" fmla="*/ 9 w 11"/>
                <a:gd name="T17" fmla="*/ 11 h 12"/>
                <a:gd name="T18" fmla="*/ 8 w 11"/>
                <a:gd name="T19" fmla="*/ 12 h 12"/>
                <a:gd name="T20" fmla="*/ 1 w 11"/>
                <a:gd name="T21" fmla="*/ 12 h 12"/>
                <a:gd name="T22" fmla="*/ 0 w 11"/>
                <a:gd name="T23" fmla="*/ 11 h 12"/>
                <a:gd name="T24" fmla="*/ 0 w 11"/>
                <a:gd name="T25" fmla="*/ 1 h 12"/>
                <a:gd name="T26" fmla="*/ 1 w 11"/>
                <a:gd name="T27" fmla="*/ 0 h 12"/>
                <a:gd name="T28" fmla="*/ 8 w 11"/>
                <a:gd name="T29" fmla="*/ 0 h 12"/>
                <a:gd name="T30" fmla="*/ 9 w 11"/>
                <a:gd name="T31" fmla="*/ 1 h 12"/>
                <a:gd name="T32" fmla="*/ 9 w 11"/>
                <a:gd name="T33" fmla="*/ 2 h 12"/>
                <a:gd name="T34" fmla="*/ 3 w 11"/>
                <a:gd name="T35" fmla="*/ 2 h 12"/>
                <a:gd name="T36" fmla="*/ 3 w 11"/>
                <a:gd name="T3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2">
                  <a:moveTo>
                    <a:pt x="3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1" y="5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5"/>
                    <a:pt x="9" y="7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3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8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3" y="5"/>
                    <a:pt x="3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61"/>
            <p:cNvSpPr/>
            <p:nvPr/>
          </p:nvSpPr>
          <p:spPr bwMode="auto">
            <a:xfrm>
              <a:off x="6919464" y="5692853"/>
              <a:ext cx="50800" cy="14288"/>
            </a:xfrm>
            <a:custGeom>
              <a:avLst/>
              <a:gdLst>
                <a:gd name="T0" fmla="*/ 8 w 8"/>
                <a:gd name="T1" fmla="*/ 2 h 2"/>
                <a:gd name="T2" fmla="*/ 1 w 8"/>
                <a:gd name="T3" fmla="*/ 2 h 2"/>
                <a:gd name="T4" fmla="*/ 0 w 8"/>
                <a:gd name="T5" fmla="*/ 1 h 2"/>
                <a:gd name="T6" fmla="*/ 0 w 8"/>
                <a:gd name="T7" fmla="*/ 0 h 2"/>
                <a:gd name="T8" fmla="*/ 8 w 8"/>
                <a:gd name="T9" fmla="*/ 0 h 2"/>
                <a:gd name="T10" fmla="*/ 8 w 8"/>
                <a:gd name="T11" fmla="*/ 0 h 2"/>
                <a:gd name="T12" fmla="*/ 8 w 8"/>
                <a:gd name="T13" fmla="*/ 1 h 2"/>
                <a:gd name="T14" fmla="*/ 8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62"/>
            <p:cNvSpPr/>
            <p:nvPr/>
          </p:nvSpPr>
          <p:spPr bwMode="auto">
            <a:xfrm>
              <a:off x="6919464" y="5629353"/>
              <a:ext cx="50800" cy="12700"/>
            </a:xfrm>
            <a:custGeom>
              <a:avLst/>
              <a:gdLst>
                <a:gd name="T0" fmla="*/ 8 w 8"/>
                <a:gd name="T1" fmla="*/ 1 h 2"/>
                <a:gd name="T2" fmla="*/ 8 w 8"/>
                <a:gd name="T3" fmla="*/ 2 h 2"/>
                <a:gd name="T4" fmla="*/ 8 w 8"/>
                <a:gd name="T5" fmla="*/ 2 h 2"/>
                <a:gd name="T6" fmla="*/ 0 w 8"/>
                <a:gd name="T7" fmla="*/ 2 h 2"/>
                <a:gd name="T8" fmla="*/ 0 w 8"/>
                <a:gd name="T9" fmla="*/ 1 h 2"/>
                <a:gd name="T10" fmla="*/ 1 w 8"/>
                <a:gd name="T11" fmla="*/ 0 h 2"/>
                <a:gd name="T12" fmla="*/ 8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63"/>
            <p:cNvSpPr/>
            <p:nvPr/>
          </p:nvSpPr>
          <p:spPr bwMode="auto">
            <a:xfrm>
              <a:off x="6906764" y="5642053"/>
              <a:ext cx="50800" cy="50800"/>
            </a:xfrm>
            <a:custGeom>
              <a:avLst/>
              <a:gdLst>
                <a:gd name="T0" fmla="*/ 2 w 8"/>
                <a:gd name="T1" fmla="*/ 3 h 8"/>
                <a:gd name="T2" fmla="*/ 8 w 8"/>
                <a:gd name="T3" fmla="*/ 3 h 8"/>
                <a:gd name="T4" fmla="*/ 8 w 8"/>
                <a:gd name="T5" fmla="*/ 4 h 8"/>
                <a:gd name="T6" fmla="*/ 8 w 8"/>
                <a:gd name="T7" fmla="*/ 5 h 8"/>
                <a:gd name="T8" fmla="*/ 8 w 8"/>
                <a:gd name="T9" fmla="*/ 5 h 8"/>
                <a:gd name="T10" fmla="*/ 2 w 8"/>
                <a:gd name="T11" fmla="*/ 5 h 8"/>
                <a:gd name="T12" fmla="*/ 2 w 8"/>
                <a:gd name="T13" fmla="*/ 8 h 8"/>
                <a:gd name="T14" fmla="*/ 0 w 8"/>
                <a:gd name="T15" fmla="*/ 8 h 8"/>
                <a:gd name="T16" fmla="*/ 0 w 8"/>
                <a:gd name="T17" fmla="*/ 7 h 8"/>
                <a:gd name="T18" fmla="*/ 0 w 8"/>
                <a:gd name="T19" fmla="*/ 1 h 8"/>
                <a:gd name="T20" fmla="*/ 0 w 8"/>
                <a:gd name="T21" fmla="*/ 0 h 8"/>
                <a:gd name="T22" fmla="*/ 2 w 8"/>
                <a:gd name="T23" fmla="*/ 0 h 8"/>
                <a:gd name="T24" fmla="*/ 2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5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64"/>
            <p:cNvSpPr/>
            <p:nvPr/>
          </p:nvSpPr>
          <p:spPr bwMode="auto">
            <a:xfrm>
              <a:off x="6843264" y="5692853"/>
              <a:ext cx="50800" cy="14288"/>
            </a:xfrm>
            <a:custGeom>
              <a:avLst/>
              <a:gdLst>
                <a:gd name="T0" fmla="*/ 0 w 8"/>
                <a:gd name="T1" fmla="*/ 0 h 2"/>
                <a:gd name="T2" fmla="*/ 7 w 8"/>
                <a:gd name="T3" fmla="*/ 0 h 2"/>
                <a:gd name="T4" fmla="*/ 8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0 w 8"/>
                <a:gd name="T11" fmla="*/ 2 h 2"/>
                <a:gd name="T12" fmla="*/ 0 w 8"/>
                <a:gd name="T13" fmla="*/ 1 h 2"/>
                <a:gd name="T14" fmla="*/ 0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65"/>
            <p:cNvSpPr/>
            <p:nvPr/>
          </p:nvSpPr>
          <p:spPr bwMode="auto">
            <a:xfrm>
              <a:off x="6830564" y="5629353"/>
              <a:ext cx="12700" cy="63500"/>
            </a:xfrm>
            <a:custGeom>
              <a:avLst/>
              <a:gdLst>
                <a:gd name="T0" fmla="*/ 0 w 2"/>
                <a:gd name="T1" fmla="*/ 9 h 10"/>
                <a:gd name="T2" fmla="*/ 0 w 2"/>
                <a:gd name="T3" fmla="*/ 1 h 10"/>
                <a:gd name="T4" fmla="*/ 0 w 2"/>
                <a:gd name="T5" fmla="*/ 0 h 10"/>
                <a:gd name="T6" fmla="*/ 1 w 2"/>
                <a:gd name="T7" fmla="*/ 0 h 10"/>
                <a:gd name="T8" fmla="*/ 2 w 2"/>
                <a:gd name="T9" fmla="*/ 1 h 10"/>
                <a:gd name="T10" fmla="*/ 2 w 2"/>
                <a:gd name="T11" fmla="*/ 10 h 10"/>
                <a:gd name="T12" fmla="*/ 0 w 2"/>
                <a:gd name="T13" fmla="*/ 10 h 10"/>
                <a:gd name="T14" fmla="*/ 0 w 2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0">
                  <a:moveTo>
                    <a:pt x="0" y="9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66"/>
            <p:cNvSpPr/>
            <p:nvPr/>
          </p:nvSpPr>
          <p:spPr bwMode="auto">
            <a:xfrm>
              <a:off x="6798814" y="5642053"/>
              <a:ext cx="19050" cy="50800"/>
            </a:xfrm>
            <a:custGeom>
              <a:avLst/>
              <a:gdLst>
                <a:gd name="T0" fmla="*/ 0 w 3"/>
                <a:gd name="T1" fmla="*/ 0 h 8"/>
                <a:gd name="T2" fmla="*/ 2 w 3"/>
                <a:gd name="T3" fmla="*/ 0 h 8"/>
                <a:gd name="T4" fmla="*/ 3 w 3"/>
                <a:gd name="T5" fmla="*/ 1 h 8"/>
                <a:gd name="T6" fmla="*/ 3 w 3"/>
                <a:gd name="T7" fmla="*/ 7 h 8"/>
                <a:gd name="T8" fmla="*/ 2 w 3"/>
                <a:gd name="T9" fmla="*/ 8 h 8"/>
                <a:gd name="T10" fmla="*/ 0 w 3"/>
                <a:gd name="T11" fmla="*/ 8 h 8"/>
                <a:gd name="T12" fmla="*/ 0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67"/>
            <p:cNvSpPr/>
            <p:nvPr/>
          </p:nvSpPr>
          <p:spPr bwMode="auto">
            <a:xfrm>
              <a:off x="6759126" y="5692853"/>
              <a:ext cx="39688" cy="14288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1 h 2"/>
                <a:gd name="T4" fmla="*/ 6 w 6"/>
                <a:gd name="T5" fmla="*/ 2 h 2"/>
                <a:gd name="T6" fmla="*/ 1 w 6"/>
                <a:gd name="T7" fmla="*/ 2 h 2"/>
                <a:gd name="T8" fmla="*/ 0 w 6"/>
                <a:gd name="T9" fmla="*/ 1 h 2"/>
                <a:gd name="T10" fmla="*/ 0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68"/>
            <p:cNvSpPr/>
            <p:nvPr/>
          </p:nvSpPr>
          <p:spPr bwMode="auto">
            <a:xfrm>
              <a:off x="6759126" y="5629353"/>
              <a:ext cx="39688" cy="12700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1 h 2"/>
                <a:gd name="T4" fmla="*/ 1 w 6"/>
                <a:gd name="T5" fmla="*/ 0 h 2"/>
                <a:gd name="T6" fmla="*/ 6 w 6"/>
                <a:gd name="T7" fmla="*/ 0 h 2"/>
                <a:gd name="T8" fmla="*/ 6 w 6"/>
                <a:gd name="T9" fmla="*/ 1 h 2"/>
                <a:gd name="T10" fmla="*/ 6 w 6"/>
                <a:gd name="T11" fmla="*/ 2 h 2"/>
                <a:gd name="T12" fmla="*/ 0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69"/>
            <p:cNvSpPr/>
            <p:nvPr/>
          </p:nvSpPr>
          <p:spPr bwMode="auto">
            <a:xfrm>
              <a:off x="6746426" y="5642053"/>
              <a:ext cx="12700" cy="50800"/>
            </a:xfrm>
            <a:custGeom>
              <a:avLst/>
              <a:gdLst>
                <a:gd name="T0" fmla="*/ 0 w 2"/>
                <a:gd name="T1" fmla="*/ 7 h 8"/>
                <a:gd name="T2" fmla="*/ 0 w 2"/>
                <a:gd name="T3" fmla="*/ 1 h 8"/>
                <a:gd name="T4" fmla="*/ 1 w 2"/>
                <a:gd name="T5" fmla="*/ 0 h 8"/>
                <a:gd name="T6" fmla="*/ 2 w 2"/>
                <a:gd name="T7" fmla="*/ 0 h 8"/>
                <a:gd name="T8" fmla="*/ 2 w 2"/>
                <a:gd name="T9" fmla="*/ 8 h 8"/>
                <a:gd name="T10" fmla="*/ 1 w 2"/>
                <a:gd name="T11" fmla="*/ 8 h 8"/>
                <a:gd name="T12" fmla="*/ 0 w 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5"/>
                    <a:pt x="2" y="8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82"/>
            <p:cNvSpPr/>
            <p:nvPr/>
          </p:nvSpPr>
          <p:spPr bwMode="auto">
            <a:xfrm>
              <a:off x="8260901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83"/>
            <p:cNvSpPr/>
            <p:nvPr/>
          </p:nvSpPr>
          <p:spPr bwMode="auto">
            <a:xfrm>
              <a:off x="8395839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84"/>
            <p:cNvSpPr/>
            <p:nvPr/>
          </p:nvSpPr>
          <p:spPr bwMode="auto">
            <a:xfrm>
              <a:off x="8260901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85"/>
            <p:cNvSpPr/>
            <p:nvPr/>
          </p:nvSpPr>
          <p:spPr bwMode="auto">
            <a:xfrm>
              <a:off x="8184701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86"/>
            <p:cNvSpPr/>
            <p:nvPr/>
          </p:nvSpPr>
          <p:spPr bwMode="auto">
            <a:xfrm>
              <a:off x="9595989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87"/>
            <p:cNvSpPr/>
            <p:nvPr/>
          </p:nvSpPr>
          <p:spPr bwMode="auto">
            <a:xfrm>
              <a:off x="9661076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88"/>
            <p:cNvSpPr/>
            <p:nvPr/>
          </p:nvSpPr>
          <p:spPr bwMode="auto">
            <a:xfrm>
              <a:off x="9526139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89"/>
            <p:cNvSpPr/>
            <p:nvPr/>
          </p:nvSpPr>
          <p:spPr bwMode="auto">
            <a:xfrm>
              <a:off x="9595989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90"/>
            <p:cNvSpPr/>
            <p:nvPr/>
          </p:nvSpPr>
          <p:spPr bwMode="auto">
            <a:xfrm>
              <a:off x="9929364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91"/>
            <p:cNvSpPr/>
            <p:nvPr/>
          </p:nvSpPr>
          <p:spPr bwMode="auto">
            <a:xfrm>
              <a:off x="9864276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92"/>
            <p:cNvSpPr/>
            <p:nvPr/>
          </p:nvSpPr>
          <p:spPr bwMode="auto">
            <a:xfrm>
              <a:off x="9730926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93"/>
            <p:cNvSpPr/>
            <p:nvPr/>
          </p:nvSpPr>
          <p:spPr bwMode="auto">
            <a:xfrm>
              <a:off x="11116814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94"/>
            <p:cNvSpPr/>
            <p:nvPr/>
          </p:nvSpPr>
          <p:spPr bwMode="auto">
            <a:xfrm>
              <a:off x="11053314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95"/>
            <p:cNvSpPr/>
            <p:nvPr/>
          </p:nvSpPr>
          <p:spPr bwMode="auto">
            <a:xfrm>
              <a:off x="11186664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96"/>
            <p:cNvSpPr/>
            <p:nvPr/>
          </p:nvSpPr>
          <p:spPr bwMode="auto">
            <a:xfrm>
              <a:off x="11116814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97"/>
            <p:cNvSpPr/>
            <p:nvPr/>
          </p:nvSpPr>
          <p:spPr bwMode="auto">
            <a:xfrm>
              <a:off x="11321601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98"/>
            <p:cNvSpPr/>
            <p:nvPr/>
          </p:nvSpPr>
          <p:spPr bwMode="auto">
            <a:xfrm>
              <a:off x="11385101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99"/>
            <p:cNvSpPr/>
            <p:nvPr/>
          </p:nvSpPr>
          <p:spPr bwMode="auto">
            <a:xfrm>
              <a:off x="11448601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01"/>
            <p:cNvSpPr/>
            <p:nvPr/>
          </p:nvSpPr>
          <p:spPr bwMode="auto">
            <a:xfrm>
              <a:off x="9667426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2"/>
            <p:cNvSpPr/>
            <p:nvPr/>
          </p:nvSpPr>
          <p:spPr bwMode="auto">
            <a:xfrm>
              <a:off x="9756326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03"/>
            <p:cNvSpPr/>
            <p:nvPr/>
          </p:nvSpPr>
          <p:spPr bwMode="auto">
            <a:xfrm>
              <a:off x="9686476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04"/>
            <p:cNvSpPr/>
            <p:nvPr/>
          </p:nvSpPr>
          <p:spPr bwMode="auto">
            <a:xfrm>
              <a:off x="9608689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05"/>
            <p:cNvSpPr/>
            <p:nvPr/>
          </p:nvSpPr>
          <p:spPr bwMode="auto">
            <a:xfrm>
              <a:off x="9519789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06"/>
            <p:cNvSpPr/>
            <p:nvPr/>
          </p:nvSpPr>
          <p:spPr bwMode="auto">
            <a:xfrm>
              <a:off x="9564239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07"/>
            <p:cNvSpPr/>
            <p:nvPr/>
          </p:nvSpPr>
          <p:spPr bwMode="auto">
            <a:xfrm>
              <a:off x="9545189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08"/>
            <p:cNvSpPr/>
            <p:nvPr/>
          </p:nvSpPr>
          <p:spPr bwMode="auto">
            <a:xfrm>
              <a:off x="9608689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09"/>
            <p:cNvSpPr/>
            <p:nvPr/>
          </p:nvSpPr>
          <p:spPr bwMode="auto">
            <a:xfrm>
              <a:off x="9608689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10"/>
            <p:cNvSpPr/>
            <p:nvPr/>
          </p:nvSpPr>
          <p:spPr bwMode="auto">
            <a:xfrm>
              <a:off x="9743626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11"/>
            <p:cNvSpPr/>
            <p:nvPr/>
          </p:nvSpPr>
          <p:spPr bwMode="auto">
            <a:xfrm>
              <a:off x="9608689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12"/>
            <p:cNvSpPr/>
            <p:nvPr/>
          </p:nvSpPr>
          <p:spPr bwMode="auto">
            <a:xfrm>
              <a:off x="9807126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13"/>
            <p:cNvSpPr/>
            <p:nvPr/>
          </p:nvSpPr>
          <p:spPr bwMode="auto">
            <a:xfrm>
              <a:off x="9870626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14"/>
            <p:cNvSpPr/>
            <p:nvPr/>
          </p:nvSpPr>
          <p:spPr bwMode="auto">
            <a:xfrm>
              <a:off x="8083101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15"/>
            <p:cNvSpPr/>
            <p:nvPr/>
          </p:nvSpPr>
          <p:spPr bwMode="auto">
            <a:xfrm>
              <a:off x="8414889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16"/>
            <p:cNvSpPr/>
            <p:nvPr/>
          </p:nvSpPr>
          <p:spPr bwMode="auto">
            <a:xfrm>
              <a:off x="8414889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17"/>
            <p:cNvSpPr/>
            <p:nvPr/>
          </p:nvSpPr>
          <p:spPr bwMode="auto">
            <a:xfrm>
              <a:off x="8083101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18"/>
            <p:cNvSpPr/>
            <p:nvPr/>
          </p:nvSpPr>
          <p:spPr bwMode="auto">
            <a:xfrm>
              <a:off x="8083101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19"/>
            <p:cNvSpPr/>
            <p:nvPr/>
          </p:nvSpPr>
          <p:spPr bwMode="auto">
            <a:xfrm>
              <a:off x="6727376" y="3389391"/>
              <a:ext cx="65088" cy="63500"/>
            </a:xfrm>
            <a:custGeom>
              <a:avLst/>
              <a:gdLst>
                <a:gd name="T0" fmla="*/ 6 w 10"/>
                <a:gd name="T1" fmla="*/ 0 h 10"/>
                <a:gd name="T2" fmla="*/ 10 w 10"/>
                <a:gd name="T3" fmla="*/ 3 h 10"/>
                <a:gd name="T4" fmla="*/ 10 w 10"/>
                <a:gd name="T5" fmla="*/ 10 h 10"/>
                <a:gd name="T6" fmla="*/ 3 w 10"/>
                <a:gd name="T7" fmla="*/ 10 h 10"/>
                <a:gd name="T8" fmla="*/ 0 w 10"/>
                <a:gd name="T9" fmla="*/ 7 h 10"/>
                <a:gd name="T10" fmla="*/ 0 w 10"/>
                <a:gd name="T11" fmla="*/ 0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20"/>
            <p:cNvSpPr/>
            <p:nvPr/>
          </p:nvSpPr>
          <p:spPr bwMode="auto">
            <a:xfrm>
              <a:off x="6982964" y="3389391"/>
              <a:ext cx="65088" cy="6350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4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21"/>
            <p:cNvSpPr/>
            <p:nvPr/>
          </p:nvSpPr>
          <p:spPr bwMode="auto">
            <a:xfrm>
              <a:off x="6792464" y="306395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0 w 30"/>
                <a:gd name="T3" fmla="*/ 3 h 10"/>
                <a:gd name="T4" fmla="*/ 30 w 30"/>
                <a:gd name="T5" fmla="*/ 10 h 10"/>
                <a:gd name="T6" fmla="*/ 0 w 30"/>
                <a:gd name="T7" fmla="*/ 10 h 10"/>
                <a:gd name="T8" fmla="*/ 0 w 30"/>
                <a:gd name="T9" fmla="*/ 3 h 10"/>
                <a:gd name="T10" fmla="*/ 3 w 30"/>
                <a:gd name="T11" fmla="*/ 0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29" y="0"/>
                    <a:pt x="30" y="1"/>
                    <a:pt x="30" y="3"/>
                  </a:cubicBezTo>
                  <a:cubicBezTo>
                    <a:pt x="30" y="6"/>
                    <a:pt x="30" y="8"/>
                    <a:pt x="30" y="10"/>
                  </a:cubicBezTo>
                  <a:cubicBezTo>
                    <a:pt x="20" y="10"/>
                    <a:pt x="10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22"/>
            <p:cNvSpPr/>
            <p:nvPr/>
          </p:nvSpPr>
          <p:spPr bwMode="auto">
            <a:xfrm>
              <a:off x="6727376" y="3127453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6 w 10"/>
                <a:gd name="T3" fmla="*/ 10 h 10"/>
                <a:gd name="T4" fmla="*/ 0 w 10"/>
                <a:gd name="T5" fmla="*/ 10 h 10"/>
                <a:gd name="T6" fmla="*/ 0 w 10"/>
                <a:gd name="T7" fmla="*/ 4 h 10"/>
                <a:gd name="T8" fmla="*/ 3 w 10"/>
                <a:gd name="T9" fmla="*/ 0 h 10"/>
                <a:gd name="T10" fmla="*/ 10 w 10"/>
                <a:gd name="T11" fmla="*/ 0 h 10"/>
                <a:gd name="T12" fmla="*/ 10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23"/>
            <p:cNvSpPr/>
            <p:nvPr/>
          </p:nvSpPr>
          <p:spPr bwMode="auto">
            <a:xfrm>
              <a:off x="6982964" y="3127453"/>
              <a:ext cx="65088" cy="63500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7 w 10"/>
                <a:gd name="T7" fmla="*/ 0 h 10"/>
                <a:gd name="T8" fmla="*/ 10 w 10"/>
                <a:gd name="T9" fmla="*/ 4 h 10"/>
                <a:gd name="T10" fmla="*/ 10 w 10"/>
                <a:gd name="T11" fmla="*/ 10 h 10"/>
                <a:gd name="T12" fmla="*/ 4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24"/>
            <p:cNvSpPr/>
            <p:nvPr/>
          </p:nvSpPr>
          <p:spPr bwMode="auto">
            <a:xfrm>
              <a:off x="6792464" y="3256041"/>
              <a:ext cx="63500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3 w 10"/>
                <a:gd name="T9" fmla="*/ 11 h 11"/>
                <a:gd name="T10" fmla="*/ 0 w 10"/>
                <a:gd name="T11" fmla="*/ 7 h 11"/>
                <a:gd name="T12" fmla="*/ 0 w 1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4"/>
                    <a:pt x="10" y="7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25"/>
            <p:cNvSpPr/>
            <p:nvPr/>
          </p:nvSpPr>
          <p:spPr bwMode="auto">
            <a:xfrm>
              <a:off x="6855964" y="3325891"/>
              <a:ext cx="63500" cy="63500"/>
            </a:xfrm>
            <a:custGeom>
              <a:avLst/>
              <a:gdLst>
                <a:gd name="T0" fmla="*/ 0 w 10"/>
                <a:gd name="T1" fmla="*/ 6 h 10"/>
                <a:gd name="T2" fmla="*/ 3 w 10"/>
                <a:gd name="T3" fmla="*/ 10 h 10"/>
                <a:gd name="T4" fmla="*/ 7 w 10"/>
                <a:gd name="T5" fmla="*/ 10 h 10"/>
                <a:gd name="T6" fmla="*/ 10 w 10"/>
                <a:gd name="T7" fmla="*/ 6 h 10"/>
                <a:gd name="T8" fmla="*/ 10 w 10"/>
                <a:gd name="T9" fmla="*/ 0 h 10"/>
                <a:gd name="T10" fmla="*/ 0 w 10"/>
                <a:gd name="T11" fmla="*/ 0 h 10"/>
                <a:gd name="T12" fmla="*/ 0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6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26"/>
            <p:cNvSpPr/>
            <p:nvPr/>
          </p:nvSpPr>
          <p:spPr bwMode="auto">
            <a:xfrm>
              <a:off x="6919464" y="3256041"/>
              <a:ext cx="63500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0 w 10"/>
                <a:gd name="T5" fmla="*/ 11 h 11"/>
                <a:gd name="T6" fmla="*/ 0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5" y="11"/>
                    <a:pt x="2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27"/>
            <p:cNvSpPr/>
            <p:nvPr/>
          </p:nvSpPr>
          <p:spPr bwMode="auto">
            <a:xfrm>
              <a:off x="6855964" y="3190953"/>
              <a:ext cx="63500" cy="65088"/>
            </a:xfrm>
            <a:custGeom>
              <a:avLst/>
              <a:gdLst>
                <a:gd name="T0" fmla="*/ 7 w 10"/>
                <a:gd name="T1" fmla="*/ 0 h 10"/>
                <a:gd name="T2" fmla="*/ 10 w 10"/>
                <a:gd name="T3" fmla="*/ 4 h 10"/>
                <a:gd name="T4" fmla="*/ 10 w 10"/>
                <a:gd name="T5" fmla="*/ 10 h 10"/>
                <a:gd name="T6" fmla="*/ 0 w 10"/>
                <a:gd name="T7" fmla="*/ 10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7" y="10"/>
                    <a:pt x="3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28"/>
            <p:cNvSpPr/>
            <p:nvPr/>
          </p:nvSpPr>
          <p:spPr bwMode="auto">
            <a:xfrm>
              <a:off x="6663876" y="3190953"/>
              <a:ext cx="63500" cy="198438"/>
            </a:xfrm>
            <a:custGeom>
              <a:avLst/>
              <a:gdLst>
                <a:gd name="T0" fmla="*/ 0 w 10"/>
                <a:gd name="T1" fmla="*/ 4 h 31"/>
                <a:gd name="T2" fmla="*/ 3 w 10"/>
                <a:gd name="T3" fmla="*/ 0 h 31"/>
                <a:gd name="T4" fmla="*/ 10 w 10"/>
                <a:gd name="T5" fmla="*/ 0 h 31"/>
                <a:gd name="T6" fmla="*/ 10 w 10"/>
                <a:gd name="T7" fmla="*/ 31 h 31"/>
                <a:gd name="T8" fmla="*/ 3 w 10"/>
                <a:gd name="T9" fmla="*/ 31 h 31"/>
                <a:gd name="T10" fmla="*/ 0 w 10"/>
                <a:gd name="T11" fmla="*/ 27 h 31"/>
                <a:gd name="T12" fmla="*/ 0 w 10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10"/>
                    <a:pt x="10" y="21"/>
                    <a:pt x="10" y="31"/>
                  </a:cubicBezTo>
                  <a:cubicBezTo>
                    <a:pt x="7" y="31"/>
                    <a:pt x="5" y="31"/>
                    <a:pt x="3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9"/>
                    <a:pt x="0" y="1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29"/>
            <p:cNvSpPr/>
            <p:nvPr/>
          </p:nvSpPr>
          <p:spPr bwMode="auto">
            <a:xfrm>
              <a:off x="6792464" y="3452891"/>
              <a:ext cx="190500" cy="63500"/>
            </a:xfrm>
            <a:custGeom>
              <a:avLst/>
              <a:gdLst>
                <a:gd name="T0" fmla="*/ 0 w 30"/>
                <a:gd name="T1" fmla="*/ 7 h 10"/>
                <a:gd name="T2" fmla="*/ 3 w 30"/>
                <a:gd name="T3" fmla="*/ 10 h 10"/>
                <a:gd name="T4" fmla="*/ 27 w 30"/>
                <a:gd name="T5" fmla="*/ 10 h 10"/>
                <a:gd name="T6" fmla="*/ 30 w 30"/>
                <a:gd name="T7" fmla="*/ 7 h 10"/>
                <a:gd name="T8" fmla="*/ 30 w 30"/>
                <a:gd name="T9" fmla="*/ 0 h 10"/>
                <a:gd name="T10" fmla="*/ 0 w 30"/>
                <a:gd name="T11" fmla="*/ 0 h 10"/>
                <a:gd name="T12" fmla="*/ 0 w 3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0" y="7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11" y="10"/>
                    <a:pt x="19" y="10"/>
                    <a:pt x="27" y="10"/>
                  </a:cubicBezTo>
                  <a:cubicBezTo>
                    <a:pt x="29" y="10"/>
                    <a:pt x="30" y="9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30"/>
            <p:cNvSpPr/>
            <p:nvPr/>
          </p:nvSpPr>
          <p:spPr bwMode="auto">
            <a:xfrm>
              <a:off x="7048051" y="3190953"/>
              <a:ext cx="69850" cy="198438"/>
            </a:xfrm>
            <a:custGeom>
              <a:avLst/>
              <a:gdLst>
                <a:gd name="T0" fmla="*/ 11 w 11"/>
                <a:gd name="T1" fmla="*/ 27 h 31"/>
                <a:gd name="T2" fmla="*/ 7 w 11"/>
                <a:gd name="T3" fmla="*/ 31 h 31"/>
                <a:gd name="T4" fmla="*/ 0 w 11"/>
                <a:gd name="T5" fmla="*/ 31 h 31"/>
                <a:gd name="T6" fmla="*/ 0 w 11"/>
                <a:gd name="T7" fmla="*/ 0 h 31"/>
                <a:gd name="T8" fmla="*/ 7 w 11"/>
                <a:gd name="T9" fmla="*/ 0 h 31"/>
                <a:gd name="T10" fmla="*/ 11 w 11"/>
                <a:gd name="T11" fmla="*/ 4 h 31"/>
                <a:gd name="T12" fmla="*/ 11 w 11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27"/>
                  </a:moveTo>
                  <a:cubicBezTo>
                    <a:pt x="11" y="30"/>
                    <a:pt x="10" y="31"/>
                    <a:pt x="7" y="31"/>
                  </a:cubicBezTo>
                  <a:cubicBezTo>
                    <a:pt x="5" y="31"/>
                    <a:pt x="3" y="31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1" y="12"/>
                    <a:pt x="11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42"/>
            <p:cNvSpPr>
              <a:spLocks noEditPoints="1"/>
            </p:cNvSpPr>
            <p:nvPr/>
          </p:nvSpPr>
          <p:spPr bwMode="auto">
            <a:xfrm>
              <a:off x="11129514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87" name="组合 186"/>
            <p:cNvGrpSpPr/>
            <p:nvPr userDrawn="1"/>
          </p:nvGrpSpPr>
          <p:grpSpPr>
            <a:xfrm>
              <a:off x="2242347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192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746922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89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36525" y="5680630"/>
            <a:ext cx="4972050" cy="676275"/>
          </a:xfrm>
        </p:spPr>
        <p:txBody>
          <a:bodyPr lIns="91440" anchor="ctr"/>
          <a:lstStyle>
            <a:lvl1pPr marL="0" indent="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1946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25413" y="4313792"/>
            <a:ext cx="4876800" cy="1114425"/>
          </a:xfrm>
        </p:spPr>
        <p:txBody>
          <a:bodyPr lIns="91440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00" y="0"/>
            <a:ext cx="4791400" cy="1666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987" y="6540526"/>
            <a:ext cx="817626" cy="284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33646" cy="4268337"/>
          </a:xfrm>
        </p:spPr>
        <p:txBody>
          <a:bodyPr/>
          <a:lstStyle>
            <a:lvl1pPr marL="2286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C1246F81-67C2-469E-BD26-4A9FCD53441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lnSpc>
                <a:spcPct val="98000"/>
              </a:lnSpc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1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3810000" cy="4525963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48476" y="1600200"/>
            <a:ext cx="3852612" cy="4525963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33646" cy="4268337"/>
          </a:xfrm>
        </p:spPr>
        <p:txBody>
          <a:bodyPr/>
          <a:lstStyle>
            <a:lvl1pPr marL="2286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lnSpc>
                <a:spcPct val="98000"/>
              </a:lnSpc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Ne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4" name="Group 8"/>
          <p:cNvGrpSpPr/>
          <p:nvPr/>
        </p:nvGrpSpPr>
        <p:grpSpPr bwMode="auto">
          <a:xfrm>
            <a:off x="0" y="0"/>
            <a:ext cx="9144000" cy="200025"/>
            <a:chOff x="0" y="-1"/>
            <a:chExt cx="9144000" cy="200025"/>
          </a:xfrm>
        </p:grpSpPr>
        <p:sp>
          <p:nvSpPr>
            <p:cNvPr id="6" name="Rectangle 5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>
                <a:solidFill>
                  <a:srgbClr val="000000"/>
                </a:solidFill>
              </a:endParaRPr>
            </a:p>
          </p:txBody>
        </p:sp>
        <p:pic>
          <p:nvPicPr>
            <p:cNvPr id="7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50"/>
            <a:ext cx="7924800" cy="9874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 hasCustomPrompt="1"/>
          </p:nvPr>
        </p:nvSpPr>
        <p:spPr>
          <a:xfrm>
            <a:off x="609600" y="1389063"/>
            <a:ext cx="7924800" cy="4495800"/>
          </a:xfrm>
        </p:spPr>
        <p:txBody>
          <a:bodyPr/>
          <a:lstStyle/>
          <a:p>
            <a:r>
              <a:rPr lang="zh-CN" altLang="en-US"/>
              <a:t>单击图标添加图表</a:t>
            </a:r>
            <a:endParaRPr lang="en-US"/>
          </a:p>
        </p:txBody>
      </p:sp>
      <p:sp>
        <p:nvSpPr>
          <p:cNvPr id="6" name="矩形 5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4876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572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196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57200" y="6477000"/>
            <a:ext cx="838200" cy="247650"/>
          </a:xfrm>
        </p:spPr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ew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en-US" sz="1800" dirty="0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9" name="Rectangle 8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sz="1800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pic>
          <p:nvPicPr>
            <p:cNvPr id="7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7772400" cy="42683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矩形 9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2965865"/>
            <a:ext cx="9144000" cy="14025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4"/>
          <p:cNvSpPr>
            <a:spLocks noChangeArrowheads="1"/>
          </p:cNvSpPr>
          <p:nvPr userDrawn="1"/>
        </p:nvSpPr>
        <p:spPr bwMode="auto">
          <a:xfrm>
            <a:off x="6312015" y="6317825"/>
            <a:ext cx="2855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©</a:t>
            </a:r>
            <a:r>
              <a:rPr lang="zh-CN" altLang="en-US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上海慕客信信息科技有限公司</a:t>
            </a:r>
            <a:endParaRPr lang="zh-CN" altLang="en-US" sz="1500" b="1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9700"/>
            <a:ext cx="2133599" cy="5470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-461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TextBox 3"/>
          <p:cNvSpPr>
            <a:spLocks noChangeArrowheads="1"/>
          </p:cNvSpPr>
          <p:nvPr userDrawn="1"/>
        </p:nvSpPr>
        <p:spPr bwMode="auto">
          <a:xfrm>
            <a:off x="3605155" y="2932536"/>
            <a:ext cx="15696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rPr>
              <a:t>THANKS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36525" y="5680630"/>
            <a:ext cx="4972050" cy="676275"/>
          </a:xfrm>
        </p:spPr>
        <p:txBody>
          <a:bodyPr lIns="91440" anchor="ctr"/>
          <a:lstStyle>
            <a:lvl1pPr marL="0" indent="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1946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25413" y="4313792"/>
            <a:ext cx="4876800" cy="1114425"/>
          </a:xfrm>
        </p:spPr>
        <p:txBody>
          <a:bodyPr lIns="91440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0987" y="6540526"/>
            <a:ext cx="817626" cy="284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33646" cy="4268337"/>
          </a:xfrm>
        </p:spPr>
        <p:txBody>
          <a:bodyPr/>
          <a:lstStyle>
            <a:lvl1pPr marL="2286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‹#›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lnSpc>
                <a:spcPct val="98000"/>
              </a:lnSpc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1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‹#›</a:t>
            </a:r>
          </a:p>
        </p:txBody>
      </p:sp>
    </p:spTree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3810000" cy="4525963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48476" y="1600200"/>
            <a:ext cx="3852612" cy="4525963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‹#›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‹#›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e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4" name="Group 8"/>
          <p:cNvGrpSpPr/>
          <p:nvPr userDrawn="1"/>
        </p:nvGrpSpPr>
        <p:grpSpPr bwMode="auto">
          <a:xfrm>
            <a:off x="0" y="0"/>
            <a:ext cx="9144000" cy="200025"/>
            <a:chOff x="0" y="-1"/>
            <a:chExt cx="9144000" cy="200025"/>
          </a:xfrm>
        </p:grpSpPr>
        <p:sp>
          <p:nvSpPr>
            <p:cNvPr id="6" name="Rectangle 5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>
                <a:solidFill>
                  <a:srgbClr val="000000"/>
                </a:solidFill>
              </a:endParaRPr>
            </a:p>
          </p:txBody>
        </p:sp>
        <p:pic>
          <p:nvPicPr>
            <p:cNvPr id="7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/>
              <a:t>Page ‹#›</a:t>
            </a:r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CA8"/>
                </a:solidFill>
              </a:rPr>
              <a:t>Page ‹#›</a:t>
            </a:r>
            <a:endParaRPr lang="en-US" dirty="0">
              <a:solidFill>
                <a:srgbClr val="008CA8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50"/>
            <a:ext cx="7924800" cy="9874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Page ‹#›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4876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572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196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57200" y="6477000"/>
            <a:ext cx="838200" cy="2476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Page ‹#›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en-US" sz="1800" dirty="0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2" name="Group 7"/>
          <p:cNvGrpSpPr/>
          <p:nvPr userDrawn="1"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9" name="Rectangle 8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sz="1800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pic>
          <p:nvPicPr>
            <p:cNvPr id="7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7772400" cy="42683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‹#›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C1246F81-67C2-469E-BD26-4A9FCD5344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2965865"/>
            <a:ext cx="9144000" cy="14025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4"/>
          <p:cNvSpPr>
            <a:spLocks noChangeArrowheads="1"/>
          </p:cNvSpPr>
          <p:nvPr/>
        </p:nvSpPr>
        <p:spPr bwMode="auto">
          <a:xfrm>
            <a:off x="6312015" y="6317825"/>
            <a:ext cx="2855269" cy="3231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©</a:t>
            </a:r>
            <a:r>
              <a:rPr lang="zh-CN" altLang="en-US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上海慕客信信息科技有限公司</a:t>
            </a:r>
            <a:endParaRPr lang="zh-CN" altLang="en-US" sz="1500" b="1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9700"/>
            <a:ext cx="2133599" cy="547077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28650" y="30039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224458" y="2918183"/>
            <a:ext cx="1723549" cy="958617"/>
            <a:chOff x="1094674" y="2913260"/>
            <a:chExt cx="2298064" cy="1278156"/>
          </a:xfrm>
        </p:grpSpPr>
        <p:grpSp>
          <p:nvGrpSpPr>
            <p:cNvPr id="6" name="组合 5"/>
            <p:cNvGrpSpPr/>
            <p:nvPr/>
          </p:nvGrpSpPr>
          <p:grpSpPr>
            <a:xfrm>
              <a:off x="1094674" y="2913260"/>
              <a:ext cx="2298064" cy="1278156"/>
              <a:chOff x="971303" y="3640301"/>
              <a:chExt cx="2298064" cy="127815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21340" y="4426014"/>
                <a:ext cx="217218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71303" y="3640301"/>
                <a:ext cx="22980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圆角矩形 14"/>
          <p:cNvSpPr/>
          <p:nvPr/>
        </p:nvSpPr>
        <p:spPr>
          <a:xfrm>
            <a:off x="4219999" y="3105790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F6AE1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02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5" name="圆角矩形 17"/>
          <p:cNvSpPr/>
          <p:nvPr/>
        </p:nvSpPr>
        <p:spPr>
          <a:xfrm>
            <a:off x="4219999" y="4041420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22BC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03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8" name="圆角矩形 35"/>
          <p:cNvSpPr/>
          <p:nvPr/>
        </p:nvSpPr>
        <p:spPr>
          <a:xfrm>
            <a:off x="4220001" y="2170160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2390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01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78442" y="2200688"/>
            <a:ext cx="2707141" cy="5050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172375" y="3105790"/>
            <a:ext cx="2707141" cy="5050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172374" y="4052870"/>
            <a:ext cx="2707141" cy="5050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grpSp>
        <p:nvGrpSpPr>
          <p:cNvPr id="6" name="组合 28"/>
          <p:cNvGrpSpPr/>
          <p:nvPr/>
        </p:nvGrpSpPr>
        <p:grpSpPr>
          <a:xfrm>
            <a:off x="1224458" y="2918183"/>
            <a:ext cx="1723549" cy="958617"/>
            <a:chOff x="1094674" y="2913260"/>
            <a:chExt cx="2298064" cy="1278156"/>
          </a:xfrm>
        </p:grpSpPr>
        <p:grpSp>
          <p:nvGrpSpPr>
            <p:cNvPr id="7" name="组合 29"/>
            <p:cNvGrpSpPr/>
            <p:nvPr/>
          </p:nvGrpSpPr>
          <p:grpSpPr>
            <a:xfrm>
              <a:off x="1094674" y="2913260"/>
              <a:ext cx="2298064" cy="1278156"/>
              <a:chOff x="971303" y="3640301"/>
              <a:chExt cx="2298064" cy="1278156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1021340" y="4426014"/>
                <a:ext cx="217218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971303" y="3640301"/>
                <a:ext cx="22980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</a:p>
            </p:txBody>
          </p:sp>
        </p:grpSp>
        <p:cxnSp>
          <p:nvCxnSpPr>
            <p:cNvPr id="8" name="直接连接符 7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圆角矩形 35"/>
          <p:cNvSpPr/>
          <p:nvPr/>
        </p:nvSpPr>
        <p:spPr>
          <a:xfrm>
            <a:off x="4205713" y="3041697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2390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01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45780" y="3074346"/>
            <a:ext cx="3379762" cy="51811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/>
              <a:t>编辑母版文本样式</a:t>
            </a:r>
          </a:p>
        </p:txBody>
      </p:sp>
    </p:spTree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红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grpSp>
        <p:nvGrpSpPr>
          <p:cNvPr id="4" name="组合 28"/>
          <p:cNvGrpSpPr/>
          <p:nvPr/>
        </p:nvGrpSpPr>
        <p:grpSpPr>
          <a:xfrm>
            <a:off x="1224458" y="2918183"/>
            <a:ext cx="1723549" cy="958617"/>
            <a:chOff x="1094674" y="2913260"/>
            <a:chExt cx="2298064" cy="1278156"/>
          </a:xfrm>
        </p:grpSpPr>
        <p:grpSp>
          <p:nvGrpSpPr>
            <p:cNvPr id="5" name="组合 29"/>
            <p:cNvGrpSpPr/>
            <p:nvPr/>
          </p:nvGrpSpPr>
          <p:grpSpPr>
            <a:xfrm>
              <a:off x="1094674" y="2913260"/>
              <a:ext cx="2298064" cy="1278156"/>
              <a:chOff x="971303" y="3640301"/>
              <a:chExt cx="2298064" cy="127815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21340" y="4426014"/>
                <a:ext cx="217218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71303" y="3640301"/>
                <a:ext cx="22980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圆角矩形 35"/>
          <p:cNvSpPr/>
          <p:nvPr/>
        </p:nvSpPr>
        <p:spPr>
          <a:xfrm>
            <a:off x="4205713" y="3041697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EF48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02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45780" y="3074346"/>
            <a:ext cx="3379762" cy="51811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/>
              <a:t>编辑母版文本样式</a:t>
            </a:r>
          </a:p>
        </p:txBody>
      </p:sp>
    </p:spTree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grpSp>
        <p:nvGrpSpPr>
          <p:cNvPr id="4" name="组合 28"/>
          <p:cNvGrpSpPr/>
          <p:nvPr/>
        </p:nvGrpSpPr>
        <p:grpSpPr>
          <a:xfrm>
            <a:off x="1224458" y="2918183"/>
            <a:ext cx="1723549" cy="958617"/>
            <a:chOff x="1094674" y="2913260"/>
            <a:chExt cx="2298064" cy="1278156"/>
          </a:xfrm>
        </p:grpSpPr>
        <p:grpSp>
          <p:nvGrpSpPr>
            <p:cNvPr id="6" name="组合 29"/>
            <p:cNvGrpSpPr/>
            <p:nvPr/>
          </p:nvGrpSpPr>
          <p:grpSpPr>
            <a:xfrm>
              <a:off x="1094674" y="2913260"/>
              <a:ext cx="2298064" cy="1278156"/>
              <a:chOff x="971303" y="3640301"/>
              <a:chExt cx="2298064" cy="127815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21340" y="4426014"/>
                <a:ext cx="217218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71303" y="3640301"/>
                <a:ext cx="22980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圆角矩形 35"/>
          <p:cNvSpPr/>
          <p:nvPr/>
        </p:nvSpPr>
        <p:spPr>
          <a:xfrm>
            <a:off x="4205713" y="3041697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22BC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03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45780" y="3074346"/>
            <a:ext cx="3379762" cy="51811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/>
              <a:t>编辑母版文本样式</a:t>
            </a:r>
          </a:p>
        </p:txBody>
      </p:sp>
    </p:spTree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8014" y="1"/>
            <a:ext cx="9152014" cy="137159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8014" y="1"/>
            <a:ext cx="9152014" cy="137159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8014" y="1"/>
            <a:ext cx="9152014" cy="137159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0" y="2965865"/>
            <a:ext cx="9144000" cy="14025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4"/>
          <p:cNvSpPr>
            <a:spLocks noChangeArrowheads="1"/>
          </p:cNvSpPr>
          <p:nvPr userDrawn="1"/>
        </p:nvSpPr>
        <p:spPr bwMode="auto">
          <a:xfrm>
            <a:off x="6312015" y="6317825"/>
            <a:ext cx="2855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©</a:t>
            </a:r>
            <a:r>
              <a:rPr lang="zh-CN" altLang="en-US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上海慕客信信息科技有限公司</a:t>
            </a:r>
            <a:endParaRPr lang="zh-CN" altLang="en-US" sz="1500" b="1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9700"/>
            <a:ext cx="2133599" cy="54707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605155" y="1823859"/>
            <a:ext cx="1569660" cy="1774574"/>
            <a:chOff x="3605155" y="1823859"/>
            <a:chExt cx="1569660" cy="1774574"/>
          </a:xfrm>
        </p:grpSpPr>
        <p:sp>
          <p:nvSpPr>
            <p:cNvPr id="9" name="TextBox 3"/>
            <p:cNvSpPr>
              <a:spLocks noChangeArrowheads="1"/>
            </p:cNvSpPr>
            <p:nvPr userDrawn="1"/>
          </p:nvSpPr>
          <p:spPr bwMode="auto">
            <a:xfrm>
              <a:off x="3605155" y="3044435"/>
              <a:ext cx="1569660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3000" dirty="0">
                  <a:solidFill>
                    <a:srgbClr val="000000"/>
                  </a:solidFill>
                  <a:latin typeface="microduino" panose="00000500000000000000" pitchFamily="50" charset="0"/>
                  <a:sym typeface="microduino" panose="00000500000000000000" pitchFamily="50" charset="0"/>
                </a:rPr>
                <a:t>THANKS</a:t>
              </a:r>
            </a:p>
          </p:txBody>
        </p:sp>
        <p:pic>
          <p:nvPicPr>
            <p:cNvPr id="4" name="图片 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5155" y="1823859"/>
              <a:ext cx="1498345" cy="1406135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4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" name="TextBox 3"/>
          <p:cNvSpPr>
            <a:spLocks noChangeArrowheads="1"/>
          </p:cNvSpPr>
          <p:nvPr userDrawn="1"/>
        </p:nvSpPr>
        <p:spPr bwMode="auto">
          <a:xfrm>
            <a:off x="3605155" y="2932536"/>
            <a:ext cx="15696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rPr>
              <a:t>THANKS</a:t>
            </a:r>
          </a:p>
        </p:txBody>
      </p:sp>
    </p:spTree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645124" y="2613145"/>
            <a:ext cx="3618130" cy="572554"/>
            <a:chOff x="328389" y="438209"/>
            <a:chExt cx="4824182" cy="572554"/>
          </a:xfrm>
          <a:solidFill>
            <a:srgbClr val="2E75B6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038824" y="2622160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  <p:grpSp>
        <p:nvGrpSpPr>
          <p:cNvPr id="7" name="组合 6"/>
          <p:cNvGrpSpPr/>
          <p:nvPr/>
        </p:nvGrpSpPr>
        <p:grpSpPr>
          <a:xfrm>
            <a:off x="645124" y="2613145"/>
            <a:ext cx="3618130" cy="572554"/>
            <a:chOff x="328389" y="438209"/>
            <a:chExt cx="4824182" cy="572554"/>
          </a:xfrm>
          <a:solidFill>
            <a:srgbClr val="EF483E"/>
          </a:solidFill>
        </p:grpSpPr>
        <p:sp>
          <p:nvSpPr>
            <p:cNvPr id="8" name="矩形 7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038824" y="2622160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645124" y="2613145"/>
            <a:ext cx="3618130" cy="572554"/>
            <a:chOff x="328389" y="438209"/>
            <a:chExt cx="4824182" cy="572554"/>
          </a:xfrm>
          <a:solidFill>
            <a:srgbClr val="22BCAF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038824" y="2622160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341760" y="444712"/>
            <a:ext cx="3618130" cy="572554"/>
            <a:chOff x="328389" y="438209"/>
            <a:chExt cx="4824182" cy="572554"/>
          </a:xfrm>
          <a:solidFill>
            <a:srgbClr val="2E75B6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35460" y="453727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  <p:grpSp>
        <p:nvGrpSpPr>
          <p:cNvPr id="7" name="组合 6"/>
          <p:cNvGrpSpPr/>
          <p:nvPr/>
        </p:nvGrpSpPr>
        <p:grpSpPr>
          <a:xfrm>
            <a:off x="341760" y="483899"/>
            <a:ext cx="3618130" cy="572554"/>
            <a:chOff x="328389" y="438209"/>
            <a:chExt cx="4824182" cy="572554"/>
          </a:xfrm>
          <a:solidFill>
            <a:srgbClr val="EF483E"/>
          </a:solidFill>
        </p:grpSpPr>
        <p:sp>
          <p:nvSpPr>
            <p:cNvPr id="8" name="矩形 7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35460" y="492914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341760" y="431648"/>
            <a:ext cx="3618130" cy="572554"/>
            <a:chOff x="328389" y="438209"/>
            <a:chExt cx="4824182" cy="572554"/>
          </a:xfrm>
          <a:solidFill>
            <a:srgbClr val="22BCAF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35460" y="440663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红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14" name="Rectangle 13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5" name="Picture 17" descr="Red Header"/>
            <p:cNvPicPr>
              <a:picLocks noChangeAspect="1" noChangeArrowheads="1"/>
            </p:cNvPicPr>
            <p:nvPr userDrawn="1"/>
          </p:nvPicPr>
          <p:blipFill>
            <a:blip r:embed="rId20" cstate="print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51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955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5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5554" cy="4268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57200" y="6580372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50987" y="6540526"/>
            <a:ext cx="817626" cy="2843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txStyles>
    <p:titleStyle>
      <a:lvl1pPr algn="l" rtl="0" eaLnBrk="1" fontAlgn="base" hangingPunct="1">
        <a:lnSpc>
          <a:spcPct val="98000"/>
        </a:lnSpc>
        <a:spcBef>
          <a:spcPct val="0"/>
        </a:spcBef>
        <a:spcAft>
          <a:spcPct val="0"/>
        </a:spcAft>
        <a:defRPr lang="en-US" sz="2800" b="1" dirty="0" smtClean="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2"/>
        </a:buClr>
        <a:buSzPct val="88000"/>
        <a:buFont typeface="Wingdings" panose="05000000000000000000" pitchFamily="2" charset="2"/>
        <a:buBlip>
          <a:blip r:embed="rId22"/>
        </a:buBlip>
        <a:defRPr lang="en-US" sz="2000" b="1" dirty="0" smtClean="0">
          <a:solidFill>
            <a:schemeClr val="accent4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lang="en-US" sz="1800" b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5980" indent="-17018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546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034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»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4606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178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3750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32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14" name="Rectangle 13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5" name="Picture 17" descr="Red Header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51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955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5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5554" cy="4268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57200" y="6580372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‹#›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50987" y="6540526"/>
            <a:ext cx="817626" cy="2843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rtl="0" eaLnBrk="1" fontAlgn="base" hangingPunct="1">
        <a:lnSpc>
          <a:spcPct val="98000"/>
        </a:lnSpc>
        <a:spcBef>
          <a:spcPct val="0"/>
        </a:spcBef>
        <a:spcAft>
          <a:spcPct val="0"/>
        </a:spcAft>
        <a:defRPr lang="en-US" sz="2800" b="1" dirty="0" smtClean="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2"/>
        </a:buClr>
        <a:buSzPct val="88000"/>
        <a:buFont typeface="Wingdings" panose="05000000000000000000" pitchFamily="2" charset="2"/>
        <a:buBlip>
          <a:blip r:embed="rId15"/>
        </a:buBlip>
        <a:defRPr lang="en-US" sz="2000" b="1" dirty="0" smtClean="0">
          <a:solidFill>
            <a:schemeClr val="accent4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lang="en-US" sz="1800" b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5980" indent="-17018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546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034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»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4606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178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3750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32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2123728" y="36450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	</a:t>
            </a:r>
            <a:endParaRPr lang="zh-CN" altLang="en-US" sz="3600" dirty="0">
              <a:solidFill>
                <a:prstClr val="black"/>
              </a:solidFill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胸花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7815" y="556260"/>
            <a:ext cx="471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用草图圆画一个中心直径为</a:t>
            </a:r>
            <a:r>
              <a:rPr lang="en-US" altLang="zh-CN" dirty="0"/>
              <a:t>30mm</a:t>
            </a:r>
            <a:r>
              <a:rPr lang="zh-CN" altLang="en-US" dirty="0"/>
              <a:t>的圆，做参考用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45E62B5-09C4-4A6A-B52F-BF2617D4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60" y="1462154"/>
            <a:ext cx="1893600" cy="49029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2C5683-00CF-4F11-87AD-70A53BBA6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241" y="1917447"/>
            <a:ext cx="3619048" cy="36857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0195" y="492760"/>
            <a:ext cx="4712335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用草图多边形画一个外切圆半径为</a:t>
            </a:r>
            <a:r>
              <a:rPr lang="en-US" altLang="zh-CN" dirty="0"/>
              <a:t>25mm</a:t>
            </a:r>
            <a:r>
              <a:rPr lang="zh-CN" altLang="en-US" dirty="0"/>
              <a:t>的</a:t>
            </a:r>
          </a:p>
          <a:p>
            <a:r>
              <a:rPr lang="zh-CN" altLang="en-US" dirty="0"/>
              <a:t>五边形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825609-B75E-47F5-9B8C-E467F965D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60" y="1251436"/>
            <a:ext cx="2018534" cy="52249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EF666D-6311-449D-9D07-85D2E4DCA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200" y="1791386"/>
            <a:ext cx="4400000" cy="43619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7815" y="556260"/>
            <a:ext cx="471233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用三点圆弧在五边形的边上画一个圆弧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6C6D90-E10A-4A25-8B7A-57F918C4E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73" y="1251833"/>
            <a:ext cx="1861826" cy="52544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8C070C-5604-476F-97DD-072E7C7C0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174" y="2555267"/>
            <a:ext cx="2542857" cy="26476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7815" y="556260"/>
            <a:ext cx="471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拉伸圆弧</a:t>
            </a:r>
            <a:r>
              <a:rPr lang="en-US" altLang="zh-CN" dirty="0"/>
              <a:t>20mm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38183-2C84-4D23-967E-24F8AD15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40" y="2476619"/>
            <a:ext cx="1828571" cy="19047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9C9BAA-2E3A-47BD-A9CB-F99142EA6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95" y="1909406"/>
            <a:ext cx="5148539" cy="30391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7815" y="556260"/>
            <a:ext cx="471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dirty="0">
                <a:solidFill>
                  <a:prstClr val="black"/>
                </a:solidFill>
              </a:rPr>
              <a:t>创建</a:t>
            </a:r>
            <a:r>
              <a:rPr lang="en-US" altLang="zh-CN" dirty="0">
                <a:solidFill>
                  <a:prstClr val="black"/>
                </a:solidFill>
              </a:rPr>
              <a:t>-&gt;</a:t>
            </a:r>
            <a:r>
              <a:rPr lang="zh-CN" altLang="en-US" dirty="0">
                <a:solidFill>
                  <a:prstClr val="black"/>
                </a:solidFill>
              </a:rPr>
              <a:t>阵列，用环行阵列阵列出</a:t>
            </a:r>
            <a:r>
              <a:rPr lang="en-US" altLang="zh-CN" dirty="0">
                <a:solidFill>
                  <a:prstClr val="black"/>
                </a:solidFill>
              </a:rPr>
              <a:t>5</a:t>
            </a:r>
            <a:r>
              <a:rPr lang="zh-CN" altLang="en-US" dirty="0">
                <a:solidFill>
                  <a:prstClr val="black"/>
                </a:solidFill>
              </a:rPr>
              <a:t>个实体（阵列轴选择圆环）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1D011F-4858-4F93-916C-12BA9BC96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41" y="2522064"/>
            <a:ext cx="3346825" cy="26017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AD567F-8C7A-4A04-8A61-91121C67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363" y="2522064"/>
            <a:ext cx="3087305" cy="274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3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7815" y="556260"/>
            <a:ext cx="4712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拉伸五边形</a:t>
            </a:r>
            <a:r>
              <a:rPr lang="en-US" altLang="zh-CN"/>
              <a:t>3mm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A0A6A3-2439-4D5F-8389-E82E5AE5F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59" y="2457611"/>
            <a:ext cx="3511041" cy="28014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86F506-2209-4A81-8BA5-9B6A2A100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697" y="2487459"/>
            <a:ext cx="2912111" cy="27715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23055" y="492760"/>
            <a:ext cx="4712335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拖一个半径为</a:t>
            </a:r>
            <a:r>
              <a:rPr lang="en-US" altLang="zh-CN" dirty="0"/>
              <a:t>3mm</a:t>
            </a:r>
            <a:r>
              <a:rPr lang="zh-CN" altLang="en-US" dirty="0"/>
              <a:t>，高度为</a:t>
            </a:r>
            <a:r>
              <a:rPr lang="en-US" altLang="zh-CN" dirty="0"/>
              <a:t>60mm</a:t>
            </a:r>
            <a:r>
              <a:rPr lang="zh-CN" altLang="en-US" dirty="0"/>
              <a:t>的圆柱体，并放平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05B715-F727-4D37-B188-2D7B8E2F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66" y="1135380"/>
            <a:ext cx="1178180" cy="53018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9CBF24-7E90-4139-BA46-96583CC7C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873" y="1948491"/>
            <a:ext cx="5438095" cy="34380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7815" y="556260"/>
            <a:ext cx="471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将圆柱体的一个圆面与花瓣内部的一个面对齐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B1C765-26D9-4DF2-9F77-DF00434AF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030" y="2462960"/>
            <a:ext cx="4946555" cy="28504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27575E-7136-40F4-9FF0-E9125F260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552" y="1202591"/>
            <a:ext cx="1268300" cy="46423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7815" y="556260"/>
            <a:ext cx="471233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调整后如下图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AF6535-6721-4AC8-8049-0F2A96A6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00" y="1700428"/>
            <a:ext cx="4200000" cy="34571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7815" y="556260"/>
            <a:ext cx="4712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复制出</a:t>
            </a:r>
            <a:r>
              <a:rPr lang="en-US" altLang="zh-CN"/>
              <a:t>5</a:t>
            </a:r>
            <a:r>
              <a:rPr lang="zh-CN" altLang="en-US"/>
              <a:t>个相同圆柱体，位置如下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E7C088-47BA-4A26-B135-8176A4486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048" y="1418466"/>
            <a:ext cx="4577904" cy="46200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常见的</a:t>
            </a:r>
            <a:r>
              <a:rPr>
                <a:sym typeface="+mn-ea"/>
              </a:rPr>
              <a:t>胸针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模型设计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模型打印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7815" y="556260"/>
            <a:ext cx="471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修改</a:t>
            </a:r>
            <a:r>
              <a:rPr lang="en-US" altLang="zh-CN" dirty="0"/>
              <a:t>-&gt;</a:t>
            </a:r>
            <a:r>
              <a:rPr lang="zh-CN" altLang="en-US" dirty="0"/>
              <a:t>合并   用减切工具将圆柱体减掉，相减后如下图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FB6035-0438-4A3A-8559-0987E7C36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66" y="1832886"/>
            <a:ext cx="2324100" cy="33616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58660F-F25A-4F00-B4E6-D0A45BD9D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47" y="1364892"/>
            <a:ext cx="3072669" cy="24169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5ADCD8-439A-4739-8E74-1903CC124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669" y="3944110"/>
            <a:ext cx="2955647" cy="250093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模型设计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168140" y="492760"/>
            <a:ext cx="4712335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用草图多边形画一个外接圆半径为</a:t>
            </a:r>
            <a:r>
              <a:rPr lang="en-US" altLang="zh-CN"/>
              <a:t>25mm</a:t>
            </a:r>
            <a:r>
              <a:rPr lang="zh-CN" altLang="en-US"/>
              <a:t>的</a:t>
            </a:r>
          </a:p>
          <a:p>
            <a:r>
              <a:rPr lang="zh-CN" altLang="en-US"/>
              <a:t>五边形，并拉伸</a:t>
            </a:r>
            <a:r>
              <a:rPr lang="en-US" altLang="zh-CN"/>
              <a:t>3mm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98189A-1703-4AA1-80AD-6EDF3CAFF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399" y="2048009"/>
            <a:ext cx="3075202" cy="31590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7815" y="556260"/>
            <a:ext cx="471233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移动拉伸后的物体，位置如下图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956A16-7796-4628-9777-90566272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29" y="1601363"/>
            <a:ext cx="4942902" cy="44847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7815" y="556260"/>
            <a:ext cx="471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修改</a:t>
            </a:r>
            <a:r>
              <a:rPr lang="en-US" altLang="zh-CN" dirty="0"/>
              <a:t>-&gt;</a:t>
            </a:r>
            <a:r>
              <a:rPr lang="zh-CN" altLang="en-US" dirty="0"/>
              <a:t>合并   用减切工具将物体减掉，相减后如下图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47E50-4C30-454B-93E5-58A0A8F80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90" y="1472707"/>
            <a:ext cx="4905619" cy="465068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模型保存：</a:t>
            </a:r>
            <a:r>
              <a:rPr lang="en-US" altLang="zh-CN"/>
              <a:t>123dx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421130" y="1628140"/>
            <a:ext cx="5996079" cy="4697803"/>
            <a:chOff x="438" y="2564"/>
            <a:chExt cx="5745" cy="6635"/>
          </a:xfrm>
        </p:grpSpPr>
        <p:pic>
          <p:nvPicPr>
            <p:cNvPr id="5" name="图片 4" descr="微信截图_201702171106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6" y="2564"/>
              <a:ext cx="5727" cy="663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38" y="4499"/>
              <a:ext cx="2776" cy="639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214" y="5138"/>
              <a:ext cx="2969" cy="595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模型保存：</a:t>
            </a:r>
            <a:r>
              <a:rPr lang="en-US" altLang="zh-CN"/>
              <a:t>123dx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33400" y="1290955"/>
            <a:ext cx="8077200" cy="4992370"/>
            <a:chOff x="840" y="2033"/>
            <a:chExt cx="12720" cy="7862"/>
          </a:xfrm>
        </p:grpSpPr>
        <p:pic>
          <p:nvPicPr>
            <p:cNvPr id="4" name="图片 3" descr="360反馈意见截图16720406979110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" y="2033"/>
              <a:ext cx="12720" cy="7862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925" y="7836"/>
              <a:ext cx="3061" cy="589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709" y="9110"/>
              <a:ext cx="1796" cy="675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右箭头 2"/>
            <p:cNvSpPr/>
            <p:nvPr/>
          </p:nvSpPr>
          <p:spPr>
            <a:xfrm rot="7380000">
              <a:off x="11152" y="8089"/>
              <a:ext cx="1473" cy="523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模型导出：</a:t>
            </a:r>
            <a:r>
              <a:rPr lang="en-US" altLang="zh-CN"/>
              <a:t>STL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383030" y="1235710"/>
            <a:ext cx="6186805" cy="5192395"/>
            <a:chOff x="2178" y="1946"/>
            <a:chExt cx="9743" cy="8177"/>
          </a:xfrm>
        </p:grpSpPr>
        <p:pic>
          <p:nvPicPr>
            <p:cNvPr id="4" name="图片 3" descr="微信截图_201702171110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8" y="1946"/>
              <a:ext cx="9743" cy="8177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178" y="6541"/>
              <a:ext cx="4563" cy="712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741" y="6541"/>
              <a:ext cx="5091" cy="712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模型导出：</a:t>
            </a:r>
            <a:r>
              <a:rPr lang="en-US" altLang="zh-CN"/>
              <a:t>STL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00785" y="1717675"/>
            <a:ext cx="6316345" cy="4239260"/>
            <a:chOff x="1903" y="2705"/>
            <a:chExt cx="9947" cy="6676"/>
          </a:xfrm>
        </p:grpSpPr>
        <p:pic>
          <p:nvPicPr>
            <p:cNvPr id="3" name="图片 2" descr="微信截图_201702171112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3" y="2705"/>
              <a:ext cx="9947" cy="5389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145" y="7187"/>
              <a:ext cx="1786" cy="800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右箭头 4"/>
            <p:cNvSpPr/>
            <p:nvPr/>
          </p:nvSpPr>
          <p:spPr>
            <a:xfrm rot="13980000">
              <a:off x="9468" y="8383"/>
              <a:ext cx="1473" cy="523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模型导出：</a:t>
            </a:r>
            <a:r>
              <a:rPr lang="en-US" altLang="zh-CN"/>
              <a:t>STL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523875" y="1392555"/>
            <a:ext cx="7820660" cy="4867275"/>
            <a:chOff x="825" y="2193"/>
            <a:chExt cx="12316" cy="7665"/>
          </a:xfrm>
        </p:grpSpPr>
        <p:pic>
          <p:nvPicPr>
            <p:cNvPr id="3" name="图片 2" descr="360反馈意见截图187201264649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5" y="2193"/>
              <a:ext cx="12316" cy="766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865" y="7820"/>
              <a:ext cx="2815" cy="595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9422" y="9026"/>
              <a:ext cx="1776" cy="712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右箭头 5"/>
            <p:cNvSpPr/>
            <p:nvPr/>
          </p:nvSpPr>
          <p:spPr>
            <a:xfrm rot="7380000">
              <a:off x="10741" y="8005"/>
              <a:ext cx="1473" cy="523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模型设计</a:t>
            </a:r>
          </a:p>
        </p:txBody>
      </p:sp>
      <p:pic>
        <p:nvPicPr>
          <p:cNvPr id="3" name="图片 2" descr="微信截图_201704121618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940" y="1811655"/>
            <a:ext cx="4163060" cy="38106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68140" y="492760"/>
            <a:ext cx="4712335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用草图多边形画一个外接圆半径为</a:t>
            </a:r>
            <a:r>
              <a:rPr lang="en-US" altLang="zh-CN"/>
              <a:t>25mm</a:t>
            </a:r>
            <a:r>
              <a:rPr lang="zh-CN" altLang="en-US"/>
              <a:t>的</a:t>
            </a:r>
          </a:p>
          <a:p>
            <a:r>
              <a:rPr lang="zh-CN" altLang="en-US"/>
              <a:t>五边形，并拉伸</a:t>
            </a:r>
            <a:r>
              <a:rPr lang="en-US" altLang="zh-CN"/>
              <a:t>3mm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常见的衣服饰品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模型保存：</a:t>
            </a:r>
            <a:r>
              <a:rPr lang="en-US" altLang="zh-CN"/>
              <a:t>123dx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421130" y="1628140"/>
            <a:ext cx="5996079" cy="4697803"/>
            <a:chOff x="438" y="2564"/>
            <a:chExt cx="5745" cy="6635"/>
          </a:xfrm>
        </p:grpSpPr>
        <p:pic>
          <p:nvPicPr>
            <p:cNvPr id="5" name="图片 4" descr="微信截图_201702171106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6" y="2564"/>
              <a:ext cx="5727" cy="663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38" y="4499"/>
              <a:ext cx="2776" cy="639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214" y="5138"/>
              <a:ext cx="2969" cy="595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模型保存：</a:t>
            </a:r>
            <a:r>
              <a:rPr lang="en-US" altLang="zh-CN"/>
              <a:t>123dx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33400" y="1290955"/>
            <a:ext cx="8077200" cy="4992370"/>
            <a:chOff x="840" y="2033"/>
            <a:chExt cx="12720" cy="7862"/>
          </a:xfrm>
        </p:grpSpPr>
        <p:pic>
          <p:nvPicPr>
            <p:cNvPr id="4" name="图片 3" descr="360反馈意见截图16720406979110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" y="2033"/>
              <a:ext cx="12720" cy="7862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925" y="7836"/>
              <a:ext cx="3061" cy="589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709" y="9110"/>
              <a:ext cx="1796" cy="675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右箭头 2"/>
            <p:cNvSpPr/>
            <p:nvPr/>
          </p:nvSpPr>
          <p:spPr>
            <a:xfrm rot="7380000">
              <a:off x="11152" y="8089"/>
              <a:ext cx="1473" cy="523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模型导出：</a:t>
            </a:r>
            <a:r>
              <a:rPr lang="en-US" altLang="zh-CN"/>
              <a:t>STL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383030" y="1235710"/>
            <a:ext cx="6186805" cy="5192395"/>
            <a:chOff x="2178" y="1946"/>
            <a:chExt cx="9743" cy="8177"/>
          </a:xfrm>
        </p:grpSpPr>
        <p:pic>
          <p:nvPicPr>
            <p:cNvPr id="4" name="图片 3" descr="微信截图_201702171110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8" y="1946"/>
              <a:ext cx="9743" cy="8177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178" y="6541"/>
              <a:ext cx="4563" cy="712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741" y="6541"/>
              <a:ext cx="5091" cy="712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模型导出：</a:t>
            </a:r>
            <a:r>
              <a:rPr lang="en-US" altLang="zh-CN"/>
              <a:t>STL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00785" y="1717675"/>
            <a:ext cx="6316345" cy="4239260"/>
            <a:chOff x="1903" y="2705"/>
            <a:chExt cx="9947" cy="6676"/>
          </a:xfrm>
        </p:grpSpPr>
        <p:pic>
          <p:nvPicPr>
            <p:cNvPr id="3" name="图片 2" descr="微信截图_201702171112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3" y="2705"/>
              <a:ext cx="9947" cy="5389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145" y="7187"/>
              <a:ext cx="1786" cy="800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右箭头 4"/>
            <p:cNvSpPr/>
            <p:nvPr/>
          </p:nvSpPr>
          <p:spPr>
            <a:xfrm rot="13980000">
              <a:off x="9468" y="8383"/>
              <a:ext cx="1473" cy="523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模型导出：</a:t>
            </a:r>
            <a:r>
              <a:rPr lang="en-US" altLang="zh-CN"/>
              <a:t>STL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523875" y="1392555"/>
            <a:ext cx="7820660" cy="4867275"/>
            <a:chOff x="825" y="2193"/>
            <a:chExt cx="12316" cy="7665"/>
          </a:xfrm>
        </p:grpSpPr>
        <p:pic>
          <p:nvPicPr>
            <p:cNvPr id="3" name="图片 2" descr="360反馈意见截图187201264649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5" y="2193"/>
              <a:ext cx="12316" cy="766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865" y="7820"/>
              <a:ext cx="2815" cy="595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9422" y="9026"/>
              <a:ext cx="1776" cy="712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右箭头 5"/>
            <p:cNvSpPr/>
            <p:nvPr/>
          </p:nvSpPr>
          <p:spPr>
            <a:xfrm rot="7380000">
              <a:off x="10741" y="8005"/>
              <a:ext cx="1473" cy="523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模型打印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68" y="2238233"/>
            <a:ext cx="1583139" cy="14857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胸花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63320" y="1477645"/>
            <a:ext cx="4542155" cy="640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胸花是指别在胸前或西服衣领上的小花饰。</a:t>
            </a:r>
          </a:p>
          <a:p>
            <a:r>
              <a:rPr lang="zh-CN" altLang="en-US"/>
              <a:t>胸前花饰可以使衣服更为华丽。</a:t>
            </a:r>
          </a:p>
        </p:txBody>
      </p:sp>
      <p:pic>
        <p:nvPicPr>
          <p:cNvPr id="10" name="图片 9" descr="TB23l1PfpXXXXcLXXXXXXXXXXXX_!!2147446328"/>
          <p:cNvPicPr>
            <a:picLocks noChangeAspect="1"/>
          </p:cNvPicPr>
          <p:nvPr/>
        </p:nvPicPr>
        <p:blipFill>
          <a:blip r:embed="rId2"/>
          <a:srcRect t="16218"/>
          <a:stretch>
            <a:fillRect/>
          </a:stretch>
        </p:blipFill>
        <p:spPr>
          <a:xfrm>
            <a:off x="2347595" y="2488565"/>
            <a:ext cx="4448175" cy="37268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常见的女士胸花</a:t>
            </a:r>
          </a:p>
        </p:txBody>
      </p:sp>
      <p:pic>
        <p:nvPicPr>
          <p:cNvPr id="4" name="图片 3" descr="360反馈意见截图17420926102105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045" y="2487295"/>
            <a:ext cx="2207260" cy="2401570"/>
          </a:xfrm>
          <a:prstGeom prst="rect">
            <a:avLst/>
          </a:prstGeom>
        </p:spPr>
      </p:pic>
      <p:pic>
        <p:nvPicPr>
          <p:cNvPr id="6" name="图片 5" descr="360反馈意见截图167905263441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1958975"/>
            <a:ext cx="2948305" cy="34582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常见的男士胸花</a:t>
            </a:r>
          </a:p>
        </p:txBody>
      </p:sp>
      <p:pic>
        <p:nvPicPr>
          <p:cNvPr id="3" name="图片 2" descr="TB2J9ERbYBmpuFjSZFAXXaQ0pXa_!!19615042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35" y="2384425"/>
            <a:ext cx="2089785" cy="2089785"/>
          </a:xfrm>
          <a:prstGeom prst="rect">
            <a:avLst/>
          </a:prstGeom>
        </p:spPr>
      </p:pic>
      <p:pic>
        <p:nvPicPr>
          <p:cNvPr id="5" name="图片 4" descr="360反馈意见截图184702013462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075" y="1824990"/>
            <a:ext cx="3220720" cy="32073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模型设计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材料</a:t>
            </a: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74925" y="1177290"/>
            <a:ext cx="3994785" cy="53282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尺寸测量</a:t>
            </a:r>
          </a:p>
        </p:txBody>
      </p:sp>
      <p:pic>
        <p:nvPicPr>
          <p:cNvPr id="3" name="图片 2" descr="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82545" y="1140460"/>
            <a:ext cx="3978910" cy="5305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92930" y="556260"/>
            <a:ext cx="1951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直径</a:t>
            </a:r>
            <a:r>
              <a:rPr lang="en-US" altLang="zh-CN"/>
              <a:t>30mm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Xilinx Template (light)">
  <a:themeElements>
    <a:clrScheme name="Xilinx Template_light 1">
      <a:dk1>
        <a:srgbClr val="000000"/>
      </a:dk1>
      <a:lt1>
        <a:srgbClr val="FFFFFF"/>
      </a:lt1>
      <a:dk2>
        <a:srgbClr val="008CA8"/>
      </a:dk2>
      <a:lt2>
        <a:srgbClr val="EE3424"/>
      </a:lt2>
      <a:accent1>
        <a:srgbClr val="EC891D"/>
      </a:accent1>
      <a:accent2>
        <a:srgbClr val="B20838"/>
      </a:accent2>
      <a:accent3>
        <a:srgbClr val="FFFFFF"/>
      </a:accent3>
      <a:accent4>
        <a:srgbClr val="000000"/>
      </a:accent4>
      <a:accent5>
        <a:srgbClr val="F4C4AB"/>
      </a:accent5>
      <a:accent6>
        <a:srgbClr val="A10632"/>
      </a:accent6>
      <a:hlink>
        <a:srgbClr val="D9DA56"/>
      </a:hlink>
      <a:folHlink>
        <a:srgbClr val="8B8D09"/>
      </a:folHlink>
    </a:clrScheme>
    <a:fontScheme name="Xilinx Template_lig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noAutofit/>
      </a:bodyPr>
      <a:lstStyle>
        <a:defPPr algn="ctr">
          <a:defRPr dirty="0" smtClean="0">
            <a:solidFill>
              <a:srgbClr val="000000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Xilinx Template_light 1">
        <a:dk1>
          <a:srgbClr val="000000"/>
        </a:dk1>
        <a:lt1>
          <a:srgbClr val="FFFFFF"/>
        </a:lt1>
        <a:dk2>
          <a:srgbClr val="008CA8"/>
        </a:dk2>
        <a:lt2>
          <a:srgbClr val="EE3424"/>
        </a:lt2>
        <a:accent1>
          <a:srgbClr val="EC891D"/>
        </a:accent1>
        <a:accent2>
          <a:srgbClr val="B20838"/>
        </a:accent2>
        <a:accent3>
          <a:srgbClr val="FFFFFF"/>
        </a:accent3>
        <a:accent4>
          <a:srgbClr val="000000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Xilinx Template_light 2">
        <a:dk1>
          <a:srgbClr val="EE3423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Xilinx Template_light 3">
        <a:dk1>
          <a:srgbClr val="EE3424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Xilinx Template (light)">
  <a:themeElements>
    <a:clrScheme name="Xilinx Template_light 1">
      <a:dk1>
        <a:srgbClr val="000000"/>
      </a:dk1>
      <a:lt1>
        <a:srgbClr val="FFFFFF"/>
      </a:lt1>
      <a:dk2>
        <a:srgbClr val="008CA8"/>
      </a:dk2>
      <a:lt2>
        <a:srgbClr val="EE3424"/>
      </a:lt2>
      <a:accent1>
        <a:srgbClr val="EC891D"/>
      </a:accent1>
      <a:accent2>
        <a:srgbClr val="B20838"/>
      </a:accent2>
      <a:accent3>
        <a:srgbClr val="FFFFFF"/>
      </a:accent3>
      <a:accent4>
        <a:srgbClr val="000000"/>
      </a:accent4>
      <a:accent5>
        <a:srgbClr val="F4C4AB"/>
      </a:accent5>
      <a:accent6>
        <a:srgbClr val="A10632"/>
      </a:accent6>
      <a:hlink>
        <a:srgbClr val="D9DA56"/>
      </a:hlink>
      <a:folHlink>
        <a:srgbClr val="8B8D09"/>
      </a:folHlink>
    </a:clrScheme>
    <a:fontScheme name="Xilinx Template_lig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noAutofit/>
      </a:bodyPr>
      <a:lstStyle>
        <a:defPPr algn="ctr">
          <a:defRPr dirty="0" smtClean="0">
            <a:solidFill>
              <a:srgbClr val="000000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Xilinx Template_light 1">
        <a:dk1>
          <a:srgbClr val="000000"/>
        </a:dk1>
        <a:lt1>
          <a:srgbClr val="FFFFFF"/>
        </a:lt1>
        <a:dk2>
          <a:srgbClr val="008CA8"/>
        </a:dk2>
        <a:lt2>
          <a:srgbClr val="EE3424"/>
        </a:lt2>
        <a:accent1>
          <a:srgbClr val="EC891D"/>
        </a:accent1>
        <a:accent2>
          <a:srgbClr val="B20838"/>
        </a:accent2>
        <a:accent3>
          <a:srgbClr val="FFFFFF"/>
        </a:accent3>
        <a:accent4>
          <a:srgbClr val="000000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Xilinx Template_light 2">
        <a:dk1>
          <a:srgbClr val="EE3423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Xilinx Template_light 3">
        <a:dk1>
          <a:srgbClr val="EE3424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284</Words>
  <Application>Microsoft Office PowerPoint</Application>
  <PresentationFormat>全屏显示(4:3)</PresentationFormat>
  <Paragraphs>59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36</vt:i4>
      </vt:variant>
    </vt:vector>
  </HeadingPairs>
  <TitlesOfParts>
    <vt:vector size="51" baseType="lpstr">
      <vt:lpstr>microduino</vt:lpstr>
      <vt:lpstr>等线</vt:lpstr>
      <vt:lpstr>等线 Light</vt:lpstr>
      <vt:lpstr>华文楷体</vt:lpstr>
      <vt:lpstr>宋体</vt:lpstr>
      <vt:lpstr>微软雅黑</vt:lpstr>
      <vt:lpstr>Arial</vt:lpstr>
      <vt:lpstr>Calibri</vt:lpstr>
      <vt:lpstr>Calibri Light</vt:lpstr>
      <vt:lpstr>Corbel</vt:lpstr>
      <vt:lpstr>Wingdings</vt:lpstr>
      <vt:lpstr>2_Office 主题​​</vt:lpstr>
      <vt:lpstr>1_Xilinx Template (light)</vt:lpstr>
      <vt:lpstr>Xilinx Template (light)</vt:lpstr>
      <vt:lpstr>Office 主题​​</vt:lpstr>
      <vt:lpstr>胸花</vt:lpstr>
      <vt:lpstr>PowerPoint 演示文稿</vt:lpstr>
      <vt:lpstr>PowerPoint 演示文稿</vt:lpstr>
      <vt:lpstr>胸花</vt:lpstr>
      <vt:lpstr>常见的女士胸花</vt:lpstr>
      <vt:lpstr>常见的男士胸花</vt:lpstr>
      <vt:lpstr>PowerPoint 演示文稿</vt:lpstr>
      <vt:lpstr>材料</vt:lpstr>
      <vt:lpstr>尺寸测量</vt:lpstr>
      <vt:lpstr>模型设计</vt:lpstr>
      <vt:lpstr>模型设计</vt:lpstr>
      <vt:lpstr>模型设计</vt:lpstr>
      <vt:lpstr>模型设计</vt:lpstr>
      <vt:lpstr>模型设计</vt:lpstr>
      <vt:lpstr>模型设计</vt:lpstr>
      <vt:lpstr>模型设计</vt:lpstr>
      <vt:lpstr>模型设计</vt:lpstr>
      <vt:lpstr>模型设计</vt:lpstr>
      <vt:lpstr>模型设计</vt:lpstr>
      <vt:lpstr>模型设计</vt:lpstr>
      <vt:lpstr>模型设计</vt:lpstr>
      <vt:lpstr>模型设计</vt:lpstr>
      <vt:lpstr>模型设计</vt:lpstr>
      <vt:lpstr>模型保存：123dx</vt:lpstr>
      <vt:lpstr>模型保存：123dx</vt:lpstr>
      <vt:lpstr>模型导出：STL</vt:lpstr>
      <vt:lpstr>模型导出：STL</vt:lpstr>
      <vt:lpstr>模型导出：STL</vt:lpstr>
      <vt:lpstr>模型设计</vt:lpstr>
      <vt:lpstr>模型保存：123dx</vt:lpstr>
      <vt:lpstr>模型保存：123dx</vt:lpstr>
      <vt:lpstr>模型导出：STL</vt:lpstr>
      <vt:lpstr>模型导出：STL</vt:lpstr>
      <vt:lpstr>模型导出：STL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栾鑫</dc:creator>
  <cp:lastModifiedBy>SUCZWI</cp:lastModifiedBy>
  <cp:revision>216</cp:revision>
  <dcterms:created xsi:type="dcterms:W3CDTF">2016-02-29T02:33:00Z</dcterms:created>
  <dcterms:modified xsi:type="dcterms:W3CDTF">2018-03-06T03:30:10Z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2052-10.1.0.6466</vt:lpwstr>
  </property>
</Properties>
</file>